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Override1.xml" ContentType="application/vnd.openxmlformats-officedocument.themeOverride+xml"/>
  <Override PartName="/ppt/theme/themeOverride10.xml" ContentType="application/vnd.openxmlformats-officedocument.themeOverride+xml"/>
  <Override PartName="/ppt/theme/themeOverride11.xml" ContentType="application/vnd.openxmlformats-officedocument.themeOverride+xml"/>
  <Override PartName="/ppt/theme/themeOverride12.xml" ContentType="application/vnd.openxmlformats-officedocument.themeOverride+xml"/>
  <Override PartName="/ppt/theme/themeOverride13.xml" ContentType="application/vnd.openxmlformats-officedocument.themeOverride+xml"/>
  <Override PartName="/ppt/theme/themeOverride14.xml" ContentType="application/vnd.openxmlformats-officedocument.themeOverride+xml"/>
  <Override PartName="/ppt/theme/themeOverride15.xml" ContentType="application/vnd.openxmlformats-officedocument.themeOverride+xml"/>
  <Override PartName="/ppt/theme/themeOverride16.xml" ContentType="application/vnd.openxmlformats-officedocument.themeOverride+xml"/>
  <Override PartName="/ppt/theme/themeOverride17.xml" ContentType="application/vnd.openxmlformats-officedocument.themeOverride+xml"/>
  <Override PartName="/ppt/theme/themeOverride18.xml" ContentType="application/vnd.openxmlformats-officedocument.themeOverride+xml"/>
  <Override PartName="/ppt/theme/themeOverride19.xml" ContentType="application/vnd.openxmlformats-officedocument.themeOverride+xml"/>
  <Override PartName="/ppt/theme/themeOverride2.xml" ContentType="application/vnd.openxmlformats-officedocument.themeOverride+xml"/>
  <Override PartName="/ppt/theme/themeOverride20.xml" ContentType="application/vnd.openxmlformats-officedocument.themeOverride+xml"/>
  <Override PartName="/ppt/theme/themeOverride21.xml" ContentType="application/vnd.openxmlformats-officedocument.themeOverride+xml"/>
  <Override PartName="/ppt/theme/themeOverride22.xml" ContentType="application/vnd.openxmlformats-officedocument.themeOverride+xml"/>
  <Override PartName="/ppt/theme/themeOverride23.xml" ContentType="application/vnd.openxmlformats-officedocument.themeOverride+xml"/>
  <Override PartName="/ppt/theme/themeOverride24.xml" ContentType="application/vnd.openxmlformats-officedocument.themeOverride+xml"/>
  <Override PartName="/ppt/theme/themeOverride25.xml" ContentType="application/vnd.openxmlformats-officedocument.themeOverride+xml"/>
  <Override PartName="/ppt/theme/themeOverride26.xml" ContentType="application/vnd.openxmlformats-officedocument.themeOverride+xml"/>
  <Override PartName="/ppt/theme/themeOverride27.xml" ContentType="application/vnd.openxmlformats-officedocument.themeOverride+xml"/>
  <Override PartName="/ppt/theme/themeOverride28.xml" ContentType="application/vnd.openxmlformats-officedocument.themeOverride+xml"/>
  <Override PartName="/ppt/theme/themeOverride29.xml" ContentType="application/vnd.openxmlformats-officedocument.themeOverride+xml"/>
  <Override PartName="/ppt/theme/themeOverride3.xml" ContentType="application/vnd.openxmlformats-officedocument.themeOverride+xml"/>
  <Override PartName="/ppt/theme/themeOverride30.xml" ContentType="application/vnd.openxmlformats-officedocument.themeOverride+xml"/>
  <Override PartName="/ppt/theme/themeOverride31.xml" ContentType="application/vnd.openxmlformats-officedocument.themeOverride+xml"/>
  <Override PartName="/ppt/theme/themeOverride32.xml" ContentType="application/vnd.openxmlformats-officedocument.themeOverride+xml"/>
  <Override PartName="/ppt/theme/themeOverride3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54" r:id="rId3"/>
    <p:sldMasterId id="2147483666" r:id="rId4"/>
    <p:sldMasterId id="2147483678" r:id="rId5"/>
  </p:sldMasterIdLst>
  <p:notesMasterIdLst>
    <p:notesMasterId r:id="rId7"/>
  </p:notesMasterIdLst>
  <p:sldIdLst>
    <p:sldId id="260" r:id="rId6"/>
    <p:sldId id="264" r:id="rId8"/>
    <p:sldId id="263" r:id="rId9"/>
  </p:sldIdLst>
  <p:sldSz cx="12192000" cy="6858000"/>
  <p:notesSz cx="12192000" cy="6858000"/>
  <p:custDataLst>
    <p:tags r:id="rId14"/>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54" userDrawn="1">
          <p15:clr>
            <a:srgbClr val="A4A3A4"/>
          </p15:clr>
        </p15:guide>
        <p15:guide id="2" pos="2176"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袁鑫雷" initials="袁鑫雷" lastIdx="6"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FEFE"/>
    <a:srgbClr val="005BAC"/>
    <a:srgbClr val="F19701"/>
    <a:srgbClr val="F6AE39"/>
    <a:srgbClr val="005CA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165" autoAdjust="0"/>
    <p:restoredTop sz="96758" autoAdjust="0"/>
  </p:normalViewPr>
  <p:slideViewPr>
    <p:cSldViewPr showGuides="1">
      <p:cViewPr varScale="1">
        <p:scale>
          <a:sx n="110" d="100"/>
          <a:sy n="110" d="100"/>
        </p:scale>
        <p:origin x="180" y="72"/>
      </p:cViewPr>
      <p:guideLst>
        <p:guide orient="horz" pos="2854"/>
        <p:guide pos="2176"/>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3.xml"/><Relationship Id="rId8" Type="http://schemas.openxmlformats.org/officeDocument/2006/relationships/slide" Target="slides/slide2.xml"/><Relationship Id="rId7" Type="http://schemas.openxmlformats.org/officeDocument/2006/relationships/notesMaster" Target="notesMasters/notesMaster1.xml"/><Relationship Id="rId6" Type="http://schemas.openxmlformats.org/officeDocument/2006/relationships/slide" Target="slides/slide1.xml"/><Relationship Id="rId5" Type="http://schemas.openxmlformats.org/officeDocument/2006/relationships/slideMaster" Target="slideMasters/slideMaster4.xml"/><Relationship Id="rId4" Type="http://schemas.openxmlformats.org/officeDocument/2006/relationships/slideMaster" Target="slideMasters/slideMaster3.xml"/><Relationship Id="rId3" Type="http://schemas.openxmlformats.org/officeDocument/2006/relationships/slideMaster" Target="slideMasters/slideMaster2.xml"/><Relationship Id="rId2" Type="http://schemas.openxmlformats.org/officeDocument/2006/relationships/theme" Target="theme/theme1.xml"/><Relationship Id="rId14" Type="http://schemas.openxmlformats.org/officeDocument/2006/relationships/tags" Target="tags/tag15.xml"/><Relationship Id="rId13" Type="http://schemas.openxmlformats.org/officeDocument/2006/relationships/commentAuthors" Target="commentAuthors.xml"/><Relationship Id="rId12" Type="http://schemas.openxmlformats.org/officeDocument/2006/relationships/tableStyles" Target="tableStyles.xml"/><Relationship Id="rId11" Type="http://schemas.openxmlformats.org/officeDocument/2006/relationships/viewProps" Target="viewProps.xml"/><Relationship Id="rId10" Type="http://schemas.openxmlformats.org/officeDocument/2006/relationships/presProps" Target="presProps.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5283200" cy="3444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6905625" y="0"/>
            <a:ext cx="5283200" cy="344488"/>
          </a:xfrm>
          <a:prstGeom prst="rect">
            <a:avLst/>
          </a:prstGeom>
        </p:spPr>
        <p:txBody>
          <a:bodyPr vert="horz" lIns="91440" tIns="45720" rIns="91440" bIns="45720" rtlCol="0"/>
          <a:lstStyle>
            <a:lvl1pPr algn="r">
              <a:defRPr sz="1200"/>
            </a:lvl1pPr>
          </a:lstStyle>
          <a:p>
            <a:fld id="{9E88BA57-A9CE-4629-8882-957085B803A3}"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4038600" y="857250"/>
            <a:ext cx="4114800" cy="2314575"/>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1219200" y="3300413"/>
            <a:ext cx="9753600" cy="2700337"/>
          </a:xfrm>
          <a:prstGeom prst="rect">
            <a:avLst/>
          </a:prstGeom>
        </p:spPr>
        <p:txBody>
          <a:bodyPr vert="horz" lIns="91440" tIns="45720" rIns="91440" bIns="45720" rtlCol="0"/>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6513513"/>
            <a:ext cx="5283200" cy="3444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6905625" y="6513513"/>
            <a:ext cx="5283200" cy="344487"/>
          </a:xfrm>
          <a:prstGeom prst="rect">
            <a:avLst/>
          </a:prstGeom>
        </p:spPr>
        <p:txBody>
          <a:bodyPr vert="horz" lIns="91440" tIns="45720" rIns="91440" bIns="45720" rtlCol="0" anchor="b"/>
          <a:lstStyle>
            <a:lvl1pPr algn="r">
              <a:defRPr sz="1200"/>
            </a:lvl1pPr>
          </a:lstStyle>
          <a:p>
            <a:fld id="{9964A8B0-A838-4677-A3E1-D58DB9F2797F}"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9964A8B0-A838-4677-A3E1-D58DB9F2797F}"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9964A8B0-A838-4677-A3E1-D58DB9F2797F}"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9964A8B0-A838-4677-A3E1-D58DB9F2797F}"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themeOverride" Target="../theme/themeOverride5.xml"/><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2" Type="http://schemas.openxmlformats.org/officeDocument/2006/relationships/themeOverride" Target="../theme/themeOverride6.xml"/><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themeOverride" Target="../theme/themeOverride7.xml"/><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themeOverride" Target="../theme/themeOverride8.xml"/><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themeOverride" Target="../theme/themeOverride9.xml"/><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themeOverride" Target="../theme/themeOverride10.xml"/><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themeOverride" Target="../theme/themeOverride11.xml"/><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themeOverride" Target="../theme/themeOverride12.xml"/><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2" Type="http://schemas.openxmlformats.org/officeDocument/2006/relationships/themeOverride" Target="../theme/themeOverride13.xml"/><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2" Type="http://schemas.openxmlformats.org/officeDocument/2006/relationships/themeOverride" Target="../theme/themeOverride14.xml"/><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themeOverride" Target="../theme/themeOverride15.xml"/><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2" Type="http://schemas.openxmlformats.org/officeDocument/2006/relationships/themeOverride" Target="../theme/themeOverride16.xml"/><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2" Type="http://schemas.openxmlformats.org/officeDocument/2006/relationships/themeOverride" Target="../theme/themeOverride17.xml"/><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2" Type="http://schemas.openxmlformats.org/officeDocument/2006/relationships/themeOverride" Target="../theme/themeOverride18.xml"/><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2" Type="http://schemas.openxmlformats.org/officeDocument/2006/relationships/themeOverride" Target="../theme/themeOverride19.xml"/><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2" Type="http://schemas.openxmlformats.org/officeDocument/2006/relationships/themeOverride" Target="../theme/themeOverride20.xml"/><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2" Type="http://schemas.openxmlformats.org/officeDocument/2006/relationships/themeOverride" Target="../theme/themeOverride21.xml"/><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2" Type="http://schemas.openxmlformats.org/officeDocument/2006/relationships/themeOverride" Target="../theme/themeOverride22.xml"/><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2" Type="http://schemas.openxmlformats.org/officeDocument/2006/relationships/themeOverride" Target="../theme/themeOverride23.xml"/><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2" Type="http://schemas.openxmlformats.org/officeDocument/2006/relationships/themeOverride" Target="../theme/themeOverride24.xml"/><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themeOverride" Target="../theme/themeOverride25.xml"/><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2" Type="http://schemas.openxmlformats.org/officeDocument/2006/relationships/themeOverride" Target="../theme/themeOverride26.xml"/><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2" Type="http://schemas.openxmlformats.org/officeDocument/2006/relationships/themeOverride" Target="../theme/themeOverride27.xml"/><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2" Type="http://schemas.openxmlformats.org/officeDocument/2006/relationships/themeOverride" Target="../theme/themeOverride28.xml"/><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2" Type="http://schemas.openxmlformats.org/officeDocument/2006/relationships/themeOverride" Target="../theme/themeOverride29.xml"/><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2" Type="http://schemas.openxmlformats.org/officeDocument/2006/relationships/themeOverride" Target="../theme/themeOverride30.xml"/><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2" Type="http://schemas.openxmlformats.org/officeDocument/2006/relationships/themeOverride" Target="../theme/themeOverride31.xml"/><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2" Type="http://schemas.openxmlformats.org/officeDocument/2006/relationships/themeOverride" Target="../theme/themeOverride32.xml"/><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2" Type="http://schemas.openxmlformats.org/officeDocument/2006/relationships/themeOverride" Target="../theme/themeOverride33.xml"/><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themeOverride" Target="../theme/themeOverride1.xml"/><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2" Type="http://schemas.openxmlformats.org/officeDocument/2006/relationships/themeOverride" Target="../theme/themeOverride2.xml"/><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2" Type="http://schemas.openxmlformats.org/officeDocument/2006/relationships/themeOverride" Target="../theme/themeOverride3.xml"/><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2" Type="http://schemas.openxmlformats.org/officeDocument/2006/relationships/themeOverride" Target="../theme/themeOverride4.xml"/><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0"/>
            <a:ext cx="10363200" cy="1440180"/>
          </a:xfrm>
          <a:prstGeom prst="rect">
            <a:avLst/>
          </a:prstGeom>
        </p:spPr>
        <p:txBody>
          <a:bodyPr wrap="square" lIns="0" tIns="0" rIns="0" bIns="0">
            <a:spAutoFit/>
          </a:bodyPr>
          <a:lstStyle>
            <a:lvl1pPr>
              <a:defRPr/>
            </a:lvl1pPr>
          </a:lstStyle>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a:lvl1pPr>
          </a:lstStyle>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ltLang="zh-CN"/>
              <a:t>Click to edit Master title style</a:t>
            </a:r>
            <a:endParaRPr lang="zh-CN" alt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CN"/>
              <a:t>Click to edit Master text styles</a:t>
            </a:r>
            <a:endParaRPr lang="en-US" altLang="zh-CN"/>
          </a:p>
        </p:txBody>
      </p:sp>
      <p:sp>
        <p:nvSpPr>
          <p:cNvPr id="4" name="Content Placeholder 3"/>
          <p:cNvSpPr>
            <a:spLocks noGrp="1"/>
          </p:cNvSpPr>
          <p:nvPr>
            <p:ph sz="half" idx="2"/>
          </p:nvPr>
        </p:nvSpPr>
        <p:spPr>
          <a:xfrm>
            <a:off x="839788" y="2505075"/>
            <a:ext cx="5157787" cy="3684588"/>
          </a:xfrm>
        </p:spPr>
        <p:txBody>
          <a:bodyPr/>
          <a:lstStyle/>
          <a:p>
            <a:pPr lvl="0"/>
            <a:r>
              <a:rPr lang="en-US" altLang="zh-CN"/>
              <a:t>Click to edit Master text styles</a:t>
            </a:r>
            <a:endParaRPr lang="en-US" altLang="zh-CN"/>
          </a:p>
          <a:p>
            <a:pPr lvl="1"/>
            <a:r>
              <a:rPr lang="en-US" altLang="zh-CN"/>
              <a:t>Second level</a:t>
            </a:r>
            <a:endParaRPr lang="en-US" altLang="zh-CN"/>
          </a:p>
          <a:p>
            <a:pPr lvl="2"/>
            <a:r>
              <a:rPr lang="en-US" altLang="zh-CN"/>
              <a:t>Third level</a:t>
            </a:r>
            <a:endParaRPr lang="en-US" altLang="zh-CN"/>
          </a:p>
          <a:p>
            <a:pPr lvl="3"/>
            <a:r>
              <a:rPr lang="en-US" altLang="zh-CN"/>
              <a:t>Fourth level</a:t>
            </a:r>
            <a:endParaRPr lang="en-US" altLang="zh-CN"/>
          </a:p>
          <a:p>
            <a:pPr lvl="4"/>
            <a:r>
              <a:rPr lang="en-US" altLang="zh-CN"/>
              <a:t>Fifth level</a:t>
            </a:r>
            <a:endParaRPr lang="zh-CN" alt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CN"/>
              <a:t>Click to edit Master text styles</a:t>
            </a:r>
            <a:endParaRPr lang="en-US" altLang="zh-CN"/>
          </a:p>
        </p:txBody>
      </p:sp>
      <p:sp>
        <p:nvSpPr>
          <p:cNvPr id="6" name="Content Placeholder 5"/>
          <p:cNvSpPr>
            <a:spLocks noGrp="1"/>
          </p:cNvSpPr>
          <p:nvPr>
            <p:ph sz="quarter" idx="4"/>
          </p:nvPr>
        </p:nvSpPr>
        <p:spPr>
          <a:xfrm>
            <a:off x="6172200" y="2505075"/>
            <a:ext cx="5183188" cy="3684588"/>
          </a:xfrm>
        </p:spPr>
        <p:txBody>
          <a:bodyPr/>
          <a:lstStyle/>
          <a:p>
            <a:pPr lvl="0"/>
            <a:r>
              <a:rPr lang="en-US" altLang="zh-CN"/>
              <a:t>Click to edit Master text styles</a:t>
            </a:r>
            <a:endParaRPr lang="en-US" altLang="zh-CN"/>
          </a:p>
          <a:p>
            <a:pPr lvl="1"/>
            <a:r>
              <a:rPr lang="en-US" altLang="zh-CN"/>
              <a:t>Second level</a:t>
            </a:r>
            <a:endParaRPr lang="en-US" altLang="zh-CN"/>
          </a:p>
          <a:p>
            <a:pPr lvl="2"/>
            <a:r>
              <a:rPr lang="en-US" altLang="zh-CN"/>
              <a:t>Third level</a:t>
            </a:r>
            <a:endParaRPr lang="en-US" altLang="zh-CN"/>
          </a:p>
          <a:p>
            <a:pPr lvl="3"/>
            <a:r>
              <a:rPr lang="en-US" altLang="zh-CN"/>
              <a:t>Fourth level</a:t>
            </a:r>
            <a:endParaRPr lang="en-US" altLang="zh-CN"/>
          </a:p>
          <a:p>
            <a:pPr lvl="4"/>
            <a:r>
              <a:rPr lang="en-US" altLang="zh-CN"/>
              <a:t>Fifth level</a:t>
            </a:r>
            <a:endParaRPr lang="zh-CN" altLang="en-US"/>
          </a:p>
        </p:txBody>
      </p:sp>
      <p:sp>
        <p:nvSpPr>
          <p:cNvPr id="7" name="Date Placeholder 6"/>
          <p:cNvSpPr>
            <a:spLocks noGrp="1"/>
          </p:cNvSpPr>
          <p:nvPr>
            <p:ph type="dt" sz="half" idx="10"/>
          </p:nvPr>
        </p:nvSpPr>
        <p:spPr/>
        <p:txBody>
          <a:bodyPr/>
          <a:lstStyle/>
          <a:p>
            <a:fld id="{9062C3AE-A46D-4597-BBC6-C83CF0BBC396}" type="datetimeFigureOut">
              <a:rPr lang="zh-CN" altLang="en-US" smtClean="0"/>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DA203E6-B64D-4138-AE8C-ED611DAB93A6}"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a:t>Click to edit Master title style</a:t>
            </a:r>
            <a:endParaRPr lang="zh-CN" altLang="en-US"/>
          </a:p>
        </p:txBody>
      </p:sp>
      <p:sp>
        <p:nvSpPr>
          <p:cNvPr id="3" name="Date Placeholder 2"/>
          <p:cNvSpPr>
            <a:spLocks noGrp="1"/>
          </p:cNvSpPr>
          <p:nvPr>
            <p:ph type="dt" sz="half" idx="10"/>
          </p:nvPr>
        </p:nvSpPr>
        <p:spPr/>
        <p:txBody>
          <a:bodyPr/>
          <a:lstStyle/>
          <a:p>
            <a:fld id="{9062C3AE-A46D-4597-BBC6-C83CF0BBC396}" type="datetimeFigureOut">
              <a:rPr lang="zh-CN" altLang="en-US" smtClean="0"/>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DA203E6-B64D-4138-AE8C-ED611DAB93A6}" type="slidenum">
              <a:rPr lang="zh-CN" altLang="en-US" smtClean="0"/>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062C3AE-A46D-4597-BBC6-C83CF0BBC396}" type="datetimeFigureOut">
              <a:rPr lang="zh-CN" altLang="en-US" smtClean="0"/>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DA203E6-B64D-4138-AE8C-ED611DAB93A6}" type="slidenum">
              <a:rPr lang="zh-CN" altLang="en-US" smtClean="0"/>
            </a:fld>
            <a:endParaRPr lang="zh-CN"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ltLang="zh-CN"/>
              <a:t>Click to edit Master title style</a:t>
            </a:r>
            <a:endParaRPr lang="zh-CN" alt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ltLang="zh-CN"/>
              <a:t>Click to edit Master text styles</a:t>
            </a:r>
            <a:endParaRPr lang="en-US" altLang="zh-CN"/>
          </a:p>
          <a:p>
            <a:pPr lvl="1"/>
            <a:r>
              <a:rPr lang="en-US" altLang="zh-CN"/>
              <a:t>Second level</a:t>
            </a:r>
            <a:endParaRPr lang="en-US" altLang="zh-CN"/>
          </a:p>
          <a:p>
            <a:pPr lvl="2"/>
            <a:r>
              <a:rPr lang="en-US" altLang="zh-CN"/>
              <a:t>Third level</a:t>
            </a:r>
            <a:endParaRPr lang="en-US" altLang="zh-CN"/>
          </a:p>
          <a:p>
            <a:pPr lvl="3"/>
            <a:r>
              <a:rPr lang="en-US" altLang="zh-CN"/>
              <a:t>Fourth level</a:t>
            </a:r>
            <a:endParaRPr lang="en-US" altLang="zh-CN"/>
          </a:p>
          <a:p>
            <a:pPr lvl="4"/>
            <a:r>
              <a:rPr lang="en-US" altLang="zh-CN"/>
              <a:t>Fifth level</a:t>
            </a:r>
            <a:endParaRPr lang="zh-CN" alt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ltLang="zh-CN"/>
              <a:t>Click to edit Master text styles</a:t>
            </a:r>
            <a:endParaRPr lang="en-US" altLang="zh-CN"/>
          </a:p>
        </p:txBody>
      </p:sp>
      <p:sp>
        <p:nvSpPr>
          <p:cNvPr id="5" name="Date Placeholder 4"/>
          <p:cNvSpPr>
            <a:spLocks noGrp="1"/>
          </p:cNvSpPr>
          <p:nvPr>
            <p:ph type="dt" sz="half" idx="10"/>
          </p:nvPr>
        </p:nvSpPr>
        <p:spPr/>
        <p:txBody>
          <a:bodyPr/>
          <a:lstStyle/>
          <a:p>
            <a:fld id="{9062C3AE-A46D-4597-BBC6-C83CF0BBC396}"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DA203E6-B64D-4138-AE8C-ED611DAB93A6}" type="slidenum">
              <a:rPr lang="zh-CN" altLang="en-US" smtClean="0"/>
            </a:fld>
            <a:endParaRPr lang="zh-CN"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ltLang="zh-CN"/>
              <a:t>Click to edit Master title style</a:t>
            </a:r>
            <a:endParaRPr lang="zh-CN" alt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ltLang="zh-CN"/>
              <a:t>Click to edit Master text styles</a:t>
            </a:r>
            <a:endParaRPr lang="en-US" altLang="zh-CN"/>
          </a:p>
        </p:txBody>
      </p:sp>
      <p:sp>
        <p:nvSpPr>
          <p:cNvPr id="5" name="Date Placeholder 4"/>
          <p:cNvSpPr>
            <a:spLocks noGrp="1"/>
          </p:cNvSpPr>
          <p:nvPr>
            <p:ph type="dt" sz="half" idx="10"/>
          </p:nvPr>
        </p:nvSpPr>
        <p:spPr/>
        <p:txBody>
          <a:bodyPr/>
          <a:lstStyle/>
          <a:p>
            <a:fld id="{9062C3AE-A46D-4597-BBC6-C83CF0BBC396}"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DA203E6-B64D-4138-AE8C-ED611DAB93A6}" type="slidenum">
              <a:rPr lang="zh-CN" altLang="en-US" smtClean="0"/>
            </a:fld>
            <a:endParaRPr lang="zh-CN"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a:t>Click to edit Master title style</a:t>
            </a:r>
            <a:endParaRPr lang="zh-CN" altLang="en-US"/>
          </a:p>
        </p:txBody>
      </p:sp>
      <p:sp>
        <p:nvSpPr>
          <p:cNvPr id="3" name="Vertical Text Placeholder 2"/>
          <p:cNvSpPr>
            <a:spLocks noGrp="1"/>
          </p:cNvSpPr>
          <p:nvPr>
            <p:ph type="body" orient="vert" idx="1"/>
          </p:nvPr>
        </p:nvSpPr>
        <p:spPr/>
        <p:txBody>
          <a:bodyPr vert="eaVert"/>
          <a:lstStyle/>
          <a:p>
            <a:pPr lvl="0"/>
            <a:r>
              <a:rPr lang="en-US" altLang="zh-CN"/>
              <a:t>Click to edit Master text styles</a:t>
            </a:r>
            <a:endParaRPr lang="en-US" altLang="zh-CN"/>
          </a:p>
          <a:p>
            <a:pPr lvl="1"/>
            <a:r>
              <a:rPr lang="en-US" altLang="zh-CN"/>
              <a:t>Second level</a:t>
            </a:r>
            <a:endParaRPr lang="en-US" altLang="zh-CN"/>
          </a:p>
          <a:p>
            <a:pPr lvl="2"/>
            <a:r>
              <a:rPr lang="en-US" altLang="zh-CN"/>
              <a:t>Third level</a:t>
            </a:r>
            <a:endParaRPr lang="en-US" altLang="zh-CN"/>
          </a:p>
          <a:p>
            <a:pPr lvl="3"/>
            <a:r>
              <a:rPr lang="en-US" altLang="zh-CN"/>
              <a:t>Fourth level</a:t>
            </a:r>
            <a:endParaRPr lang="en-US" altLang="zh-CN"/>
          </a:p>
          <a:p>
            <a:pPr lvl="4"/>
            <a:r>
              <a:rPr lang="en-US" altLang="zh-CN"/>
              <a:t>Fifth level</a:t>
            </a:r>
            <a:endParaRPr lang="zh-CN" altLang="en-US"/>
          </a:p>
        </p:txBody>
      </p:sp>
      <p:sp>
        <p:nvSpPr>
          <p:cNvPr id="4" name="Date Placeholder 3"/>
          <p:cNvSpPr>
            <a:spLocks noGrp="1"/>
          </p:cNvSpPr>
          <p:nvPr>
            <p:ph type="dt" sz="half" idx="10"/>
          </p:nvPr>
        </p:nvSpPr>
        <p:spPr/>
        <p:txBody>
          <a:bodyPr/>
          <a:lstStyle/>
          <a:p>
            <a:fld id="{9062C3AE-A46D-4597-BBC6-C83CF0BBC396}"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DA203E6-B64D-4138-AE8C-ED611DAB93A6}" type="slidenum">
              <a:rPr lang="zh-CN" altLang="en-US" smtClean="0"/>
            </a:fld>
            <a:endParaRPr lang="zh-CN"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ltLang="zh-CN"/>
              <a:t>Click to edit Master title style</a:t>
            </a:r>
            <a:endParaRPr lang="zh-CN" alt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ltLang="zh-CN"/>
              <a:t>Click to edit Master text styles</a:t>
            </a:r>
            <a:endParaRPr lang="en-US" altLang="zh-CN"/>
          </a:p>
          <a:p>
            <a:pPr lvl="1"/>
            <a:r>
              <a:rPr lang="en-US" altLang="zh-CN"/>
              <a:t>Second level</a:t>
            </a:r>
            <a:endParaRPr lang="en-US" altLang="zh-CN"/>
          </a:p>
          <a:p>
            <a:pPr lvl="2"/>
            <a:r>
              <a:rPr lang="en-US" altLang="zh-CN"/>
              <a:t>Third level</a:t>
            </a:r>
            <a:endParaRPr lang="en-US" altLang="zh-CN"/>
          </a:p>
          <a:p>
            <a:pPr lvl="3"/>
            <a:r>
              <a:rPr lang="en-US" altLang="zh-CN"/>
              <a:t>Fourth level</a:t>
            </a:r>
            <a:endParaRPr lang="en-US" altLang="zh-CN"/>
          </a:p>
          <a:p>
            <a:pPr lvl="4"/>
            <a:r>
              <a:rPr lang="en-US" altLang="zh-CN"/>
              <a:t>Fifth level</a:t>
            </a:r>
            <a:endParaRPr lang="zh-CN" altLang="en-US"/>
          </a:p>
        </p:txBody>
      </p:sp>
      <p:sp>
        <p:nvSpPr>
          <p:cNvPr id="4" name="Date Placeholder 3"/>
          <p:cNvSpPr>
            <a:spLocks noGrp="1"/>
          </p:cNvSpPr>
          <p:nvPr>
            <p:ph type="dt" sz="half" idx="10"/>
          </p:nvPr>
        </p:nvSpPr>
        <p:spPr/>
        <p:txBody>
          <a:bodyPr/>
          <a:lstStyle/>
          <a:p>
            <a:fld id="{9062C3AE-A46D-4597-BBC6-C83CF0BBC396}"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DA203E6-B64D-4138-AE8C-ED611DAB93A6}" type="slidenum">
              <a:rPr lang="zh-CN" altLang="en-US" smtClean="0"/>
            </a:fld>
            <a:endParaRPr lang="zh-CN"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ltLang="zh-CN"/>
              <a:t>Click to edit Master title style</a:t>
            </a:r>
            <a:endParaRPr lang="zh-CN" alt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ltLang="zh-CN"/>
              <a:t>Click to edit Master subtitle style</a:t>
            </a:r>
            <a:endParaRPr lang="zh-CN" altLang="en-US"/>
          </a:p>
        </p:txBody>
      </p:sp>
      <p:sp>
        <p:nvSpPr>
          <p:cNvPr id="4" name="Date Placeholder 3"/>
          <p:cNvSpPr>
            <a:spLocks noGrp="1"/>
          </p:cNvSpPr>
          <p:nvPr>
            <p:ph type="dt" sz="half" idx="10"/>
          </p:nvPr>
        </p:nvSpPr>
        <p:spPr/>
        <p:txBody>
          <a:bodyPr/>
          <a:lstStyle/>
          <a:p>
            <a:fld id="{4DF5A80F-6FC5-4AA5-8AA1-045C7E496A9F}"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7AD76ADB-4A4B-41B5-9434-96034652EB2F}" type="slidenum">
              <a:rPr lang="zh-CN" altLang="en-US" smtClean="0"/>
            </a:fld>
            <a:endParaRPr lang="zh-CN"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a:t>Click to edit Master title style</a:t>
            </a:r>
            <a:endParaRPr lang="zh-CN" altLang="en-US"/>
          </a:p>
        </p:txBody>
      </p:sp>
      <p:sp>
        <p:nvSpPr>
          <p:cNvPr id="3" name="Content Placeholder 2"/>
          <p:cNvSpPr>
            <a:spLocks noGrp="1"/>
          </p:cNvSpPr>
          <p:nvPr>
            <p:ph idx="1"/>
          </p:nvPr>
        </p:nvSpPr>
        <p:spPr/>
        <p:txBody>
          <a:bodyPr/>
          <a:lstStyle/>
          <a:p>
            <a:pPr lvl="0"/>
            <a:r>
              <a:rPr lang="en-US" altLang="zh-CN"/>
              <a:t>Click to edit Master text styles</a:t>
            </a:r>
            <a:endParaRPr lang="en-US" altLang="zh-CN"/>
          </a:p>
          <a:p>
            <a:pPr lvl="1"/>
            <a:r>
              <a:rPr lang="en-US" altLang="zh-CN"/>
              <a:t>Second level</a:t>
            </a:r>
            <a:endParaRPr lang="en-US" altLang="zh-CN"/>
          </a:p>
          <a:p>
            <a:pPr lvl="2"/>
            <a:r>
              <a:rPr lang="en-US" altLang="zh-CN"/>
              <a:t>Third level</a:t>
            </a:r>
            <a:endParaRPr lang="en-US" altLang="zh-CN"/>
          </a:p>
          <a:p>
            <a:pPr lvl="3"/>
            <a:r>
              <a:rPr lang="en-US" altLang="zh-CN"/>
              <a:t>Fourth level</a:t>
            </a:r>
            <a:endParaRPr lang="en-US" altLang="zh-CN"/>
          </a:p>
          <a:p>
            <a:pPr lvl="4"/>
            <a:r>
              <a:rPr lang="en-US" altLang="zh-CN"/>
              <a:t>Fifth level</a:t>
            </a:r>
            <a:endParaRPr lang="zh-CN" altLang="en-US"/>
          </a:p>
        </p:txBody>
      </p:sp>
      <p:sp>
        <p:nvSpPr>
          <p:cNvPr id="4" name="Date Placeholder 3"/>
          <p:cNvSpPr>
            <a:spLocks noGrp="1"/>
          </p:cNvSpPr>
          <p:nvPr>
            <p:ph type="dt" sz="half" idx="10"/>
          </p:nvPr>
        </p:nvSpPr>
        <p:spPr/>
        <p:txBody>
          <a:bodyPr/>
          <a:lstStyle/>
          <a:p>
            <a:fld id="{4DF5A80F-6FC5-4AA5-8AA1-045C7E496A9F}"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7AD76ADB-4A4B-41B5-9434-96034652EB2F}" type="slidenum">
              <a:rPr lang="zh-CN" altLang="en-US" smtClean="0"/>
            </a:fld>
            <a:endParaRPr lang="zh-CN"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ltLang="zh-CN"/>
              <a:t>Click to edit Master title style</a:t>
            </a:r>
            <a:endParaRPr lang="zh-CN" alt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ltLang="zh-CN"/>
              <a:t>Click to edit Master text styles</a:t>
            </a:r>
            <a:endParaRPr lang="en-US" altLang="zh-CN"/>
          </a:p>
        </p:txBody>
      </p:sp>
      <p:sp>
        <p:nvSpPr>
          <p:cNvPr id="4" name="Date Placeholder 3"/>
          <p:cNvSpPr>
            <a:spLocks noGrp="1"/>
          </p:cNvSpPr>
          <p:nvPr>
            <p:ph type="dt" sz="half" idx="10"/>
          </p:nvPr>
        </p:nvSpPr>
        <p:spPr/>
        <p:txBody>
          <a:bodyPr/>
          <a:lstStyle/>
          <a:p>
            <a:fld id="{4DF5A80F-6FC5-4AA5-8AA1-045C7E496A9F}"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7AD76ADB-4A4B-41B5-9434-96034652EB2F}"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1800" b="0" i="0">
                <a:solidFill>
                  <a:schemeClr val="tx1"/>
                </a:solidFill>
                <a:latin typeface="汉仪旗黑-65S"/>
                <a:cs typeface="汉仪旗黑-65S"/>
              </a:defRPr>
            </a:lvl1pPr>
          </a:lstStyle>
          <a:p/>
        </p:txBody>
      </p:sp>
      <p:sp>
        <p:nvSpPr>
          <p:cNvPr id="3" name="Holder 3"/>
          <p:cNvSpPr>
            <a:spLocks noGrp="1"/>
          </p:cNvSpPr>
          <p:nvPr>
            <p:ph type="body" idx="1"/>
          </p:nvPr>
        </p:nvSpPr>
        <p:spPr/>
        <p:txBody>
          <a:bodyPr lIns="0" tIns="0" rIns="0" bIns="0"/>
          <a:lstStyle>
            <a:lvl1pPr>
              <a:defRPr b="0" i="0">
                <a:solidFill>
                  <a:schemeClr val="tx1"/>
                </a:solidFill>
              </a:defRPr>
            </a:lvl1pPr>
          </a:lstStyle>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a:t>Click to edit Master title style</a:t>
            </a:r>
            <a:endParaRPr lang="zh-CN" altLang="en-US"/>
          </a:p>
        </p:txBody>
      </p:sp>
      <p:sp>
        <p:nvSpPr>
          <p:cNvPr id="3" name="Content Placeholder 2"/>
          <p:cNvSpPr>
            <a:spLocks noGrp="1"/>
          </p:cNvSpPr>
          <p:nvPr>
            <p:ph sz="half" idx="1"/>
          </p:nvPr>
        </p:nvSpPr>
        <p:spPr>
          <a:xfrm>
            <a:off x="838200" y="1825625"/>
            <a:ext cx="5181600" cy="4351338"/>
          </a:xfrm>
        </p:spPr>
        <p:txBody>
          <a:bodyPr/>
          <a:lstStyle/>
          <a:p>
            <a:pPr lvl="0"/>
            <a:r>
              <a:rPr lang="en-US" altLang="zh-CN"/>
              <a:t>Click to edit Master text styles</a:t>
            </a:r>
            <a:endParaRPr lang="en-US" altLang="zh-CN"/>
          </a:p>
          <a:p>
            <a:pPr lvl="1"/>
            <a:r>
              <a:rPr lang="en-US" altLang="zh-CN"/>
              <a:t>Second level</a:t>
            </a:r>
            <a:endParaRPr lang="en-US" altLang="zh-CN"/>
          </a:p>
          <a:p>
            <a:pPr lvl="2"/>
            <a:r>
              <a:rPr lang="en-US" altLang="zh-CN"/>
              <a:t>Third level</a:t>
            </a:r>
            <a:endParaRPr lang="en-US" altLang="zh-CN"/>
          </a:p>
          <a:p>
            <a:pPr lvl="3"/>
            <a:r>
              <a:rPr lang="en-US" altLang="zh-CN"/>
              <a:t>Fourth level</a:t>
            </a:r>
            <a:endParaRPr lang="en-US" altLang="zh-CN"/>
          </a:p>
          <a:p>
            <a:pPr lvl="4"/>
            <a:r>
              <a:rPr lang="en-US" altLang="zh-CN"/>
              <a:t>Fifth level</a:t>
            </a:r>
            <a:endParaRPr lang="zh-CN" altLang="en-US"/>
          </a:p>
        </p:txBody>
      </p:sp>
      <p:sp>
        <p:nvSpPr>
          <p:cNvPr id="4" name="Content Placeholder 3"/>
          <p:cNvSpPr>
            <a:spLocks noGrp="1"/>
          </p:cNvSpPr>
          <p:nvPr>
            <p:ph sz="half" idx="2"/>
          </p:nvPr>
        </p:nvSpPr>
        <p:spPr>
          <a:xfrm>
            <a:off x="6172200" y="1825625"/>
            <a:ext cx="5181600" cy="4351338"/>
          </a:xfrm>
        </p:spPr>
        <p:txBody>
          <a:bodyPr/>
          <a:lstStyle/>
          <a:p>
            <a:pPr lvl="0"/>
            <a:r>
              <a:rPr lang="en-US" altLang="zh-CN"/>
              <a:t>Click to edit Master text styles</a:t>
            </a:r>
            <a:endParaRPr lang="en-US" altLang="zh-CN"/>
          </a:p>
          <a:p>
            <a:pPr lvl="1"/>
            <a:r>
              <a:rPr lang="en-US" altLang="zh-CN"/>
              <a:t>Second level</a:t>
            </a:r>
            <a:endParaRPr lang="en-US" altLang="zh-CN"/>
          </a:p>
          <a:p>
            <a:pPr lvl="2"/>
            <a:r>
              <a:rPr lang="en-US" altLang="zh-CN"/>
              <a:t>Third level</a:t>
            </a:r>
            <a:endParaRPr lang="en-US" altLang="zh-CN"/>
          </a:p>
          <a:p>
            <a:pPr lvl="3"/>
            <a:r>
              <a:rPr lang="en-US" altLang="zh-CN"/>
              <a:t>Fourth level</a:t>
            </a:r>
            <a:endParaRPr lang="en-US" altLang="zh-CN"/>
          </a:p>
          <a:p>
            <a:pPr lvl="4"/>
            <a:r>
              <a:rPr lang="en-US" altLang="zh-CN"/>
              <a:t>Fifth level</a:t>
            </a:r>
            <a:endParaRPr lang="zh-CN" altLang="en-US"/>
          </a:p>
        </p:txBody>
      </p:sp>
      <p:sp>
        <p:nvSpPr>
          <p:cNvPr id="5" name="Date Placeholder 4"/>
          <p:cNvSpPr>
            <a:spLocks noGrp="1"/>
          </p:cNvSpPr>
          <p:nvPr>
            <p:ph type="dt" sz="half" idx="10"/>
          </p:nvPr>
        </p:nvSpPr>
        <p:spPr/>
        <p:txBody>
          <a:bodyPr/>
          <a:lstStyle/>
          <a:p>
            <a:fld id="{4DF5A80F-6FC5-4AA5-8AA1-045C7E496A9F}"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7AD76ADB-4A4B-41B5-9434-96034652EB2F}" type="slidenum">
              <a:rPr lang="zh-CN" altLang="en-US" smtClean="0"/>
            </a:fld>
            <a:endParaRPr lang="zh-CN" alt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ltLang="zh-CN"/>
              <a:t>Click to edit Master title style</a:t>
            </a:r>
            <a:endParaRPr lang="zh-CN" alt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CN"/>
              <a:t>Click to edit Master text styles</a:t>
            </a:r>
            <a:endParaRPr lang="en-US" altLang="zh-CN"/>
          </a:p>
        </p:txBody>
      </p:sp>
      <p:sp>
        <p:nvSpPr>
          <p:cNvPr id="4" name="Content Placeholder 3"/>
          <p:cNvSpPr>
            <a:spLocks noGrp="1"/>
          </p:cNvSpPr>
          <p:nvPr>
            <p:ph sz="half" idx="2"/>
          </p:nvPr>
        </p:nvSpPr>
        <p:spPr>
          <a:xfrm>
            <a:off x="839788" y="2505075"/>
            <a:ext cx="5157787" cy="3684588"/>
          </a:xfrm>
        </p:spPr>
        <p:txBody>
          <a:bodyPr/>
          <a:lstStyle/>
          <a:p>
            <a:pPr lvl="0"/>
            <a:r>
              <a:rPr lang="en-US" altLang="zh-CN"/>
              <a:t>Click to edit Master text styles</a:t>
            </a:r>
            <a:endParaRPr lang="en-US" altLang="zh-CN"/>
          </a:p>
          <a:p>
            <a:pPr lvl="1"/>
            <a:r>
              <a:rPr lang="en-US" altLang="zh-CN"/>
              <a:t>Second level</a:t>
            </a:r>
            <a:endParaRPr lang="en-US" altLang="zh-CN"/>
          </a:p>
          <a:p>
            <a:pPr lvl="2"/>
            <a:r>
              <a:rPr lang="en-US" altLang="zh-CN"/>
              <a:t>Third level</a:t>
            </a:r>
            <a:endParaRPr lang="en-US" altLang="zh-CN"/>
          </a:p>
          <a:p>
            <a:pPr lvl="3"/>
            <a:r>
              <a:rPr lang="en-US" altLang="zh-CN"/>
              <a:t>Fourth level</a:t>
            </a:r>
            <a:endParaRPr lang="en-US" altLang="zh-CN"/>
          </a:p>
          <a:p>
            <a:pPr lvl="4"/>
            <a:r>
              <a:rPr lang="en-US" altLang="zh-CN"/>
              <a:t>Fifth level</a:t>
            </a:r>
            <a:endParaRPr lang="zh-CN" alt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CN"/>
              <a:t>Click to edit Master text styles</a:t>
            </a:r>
            <a:endParaRPr lang="en-US" altLang="zh-CN"/>
          </a:p>
        </p:txBody>
      </p:sp>
      <p:sp>
        <p:nvSpPr>
          <p:cNvPr id="6" name="Content Placeholder 5"/>
          <p:cNvSpPr>
            <a:spLocks noGrp="1"/>
          </p:cNvSpPr>
          <p:nvPr>
            <p:ph sz="quarter" idx="4"/>
          </p:nvPr>
        </p:nvSpPr>
        <p:spPr>
          <a:xfrm>
            <a:off x="6172200" y="2505075"/>
            <a:ext cx="5183188" cy="3684588"/>
          </a:xfrm>
        </p:spPr>
        <p:txBody>
          <a:bodyPr/>
          <a:lstStyle/>
          <a:p>
            <a:pPr lvl="0"/>
            <a:r>
              <a:rPr lang="en-US" altLang="zh-CN"/>
              <a:t>Click to edit Master text styles</a:t>
            </a:r>
            <a:endParaRPr lang="en-US" altLang="zh-CN"/>
          </a:p>
          <a:p>
            <a:pPr lvl="1"/>
            <a:r>
              <a:rPr lang="en-US" altLang="zh-CN"/>
              <a:t>Second level</a:t>
            </a:r>
            <a:endParaRPr lang="en-US" altLang="zh-CN"/>
          </a:p>
          <a:p>
            <a:pPr lvl="2"/>
            <a:r>
              <a:rPr lang="en-US" altLang="zh-CN"/>
              <a:t>Third level</a:t>
            </a:r>
            <a:endParaRPr lang="en-US" altLang="zh-CN"/>
          </a:p>
          <a:p>
            <a:pPr lvl="3"/>
            <a:r>
              <a:rPr lang="en-US" altLang="zh-CN"/>
              <a:t>Fourth level</a:t>
            </a:r>
            <a:endParaRPr lang="en-US" altLang="zh-CN"/>
          </a:p>
          <a:p>
            <a:pPr lvl="4"/>
            <a:r>
              <a:rPr lang="en-US" altLang="zh-CN"/>
              <a:t>Fifth level</a:t>
            </a:r>
            <a:endParaRPr lang="zh-CN" altLang="en-US"/>
          </a:p>
        </p:txBody>
      </p:sp>
      <p:sp>
        <p:nvSpPr>
          <p:cNvPr id="7" name="Date Placeholder 6"/>
          <p:cNvSpPr>
            <a:spLocks noGrp="1"/>
          </p:cNvSpPr>
          <p:nvPr>
            <p:ph type="dt" sz="half" idx="10"/>
          </p:nvPr>
        </p:nvSpPr>
        <p:spPr/>
        <p:txBody>
          <a:bodyPr/>
          <a:lstStyle/>
          <a:p>
            <a:fld id="{4DF5A80F-6FC5-4AA5-8AA1-045C7E496A9F}" type="datetimeFigureOut">
              <a:rPr lang="zh-CN" altLang="en-US" smtClean="0"/>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7AD76ADB-4A4B-41B5-9434-96034652EB2F}" type="slidenum">
              <a:rPr lang="zh-CN" altLang="en-US" smtClean="0"/>
            </a:fld>
            <a:endParaRPr lang="zh-CN" alt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a:t>Click to edit Master title style</a:t>
            </a:r>
            <a:endParaRPr lang="zh-CN" altLang="en-US"/>
          </a:p>
        </p:txBody>
      </p:sp>
      <p:sp>
        <p:nvSpPr>
          <p:cNvPr id="3" name="Date Placeholder 2"/>
          <p:cNvSpPr>
            <a:spLocks noGrp="1"/>
          </p:cNvSpPr>
          <p:nvPr>
            <p:ph type="dt" sz="half" idx="10"/>
          </p:nvPr>
        </p:nvSpPr>
        <p:spPr/>
        <p:txBody>
          <a:bodyPr/>
          <a:lstStyle/>
          <a:p>
            <a:fld id="{4DF5A80F-6FC5-4AA5-8AA1-045C7E496A9F}" type="datetimeFigureOut">
              <a:rPr lang="zh-CN" altLang="en-US" smtClean="0"/>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7AD76ADB-4A4B-41B5-9434-96034652EB2F}" type="slidenum">
              <a:rPr lang="zh-CN" altLang="en-US" smtClean="0"/>
            </a:fld>
            <a:endParaRPr lang="zh-CN" alt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DF5A80F-6FC5-4AA5-8AA1-045C7E496A9F}" type="datetimeFigureOut">
              <a:rPr lang="zh-CN" altLang="en-US" smtClean="0"/>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7AD76ADB-4A4B-41B5-9434-96034652EB2F}" type="slidenum">
              <a:rPr lang="zh-CN" altLang="en-US" smtClean="0"/>
            </a:fld>
            <a:endParaRPr lang="zh-CN" alt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ltLang="zh-CN"/>
              <a:t>Click to edit Master title style</a:t>
            </a:r>
            <a:endParaRPr lang="zh-CN" alt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ltLang="zh-CN"/>
              <a:t>Click to edit Master text styles</a:t>
            </a:r>
            <a:endParaRPr lang="en-US" altLang="zh-CN"/>
          </a:p>
          <a:p>
            <a:pPr lvl="1"/>
            <a:r>
              <a:rPr lang="en-US" altLang="zh-CN"/>
              <a:t>Second level</a:t>
            </a:r>
            <a:endParaRPr lang="en-US" altLang="zh-CN"/>
          </a:p>
          <a:p>
            <a:pPr lvl="2"/>
            <a:r>
              <a:rPr lang="en-US" altLang="zh-CN"/>
              <a:t>Third level</a:t>
            </a:r>
            <a:endParaRPr lang="en-US" altLang="zh-CN"/>
          </a:p>
          <a:p>
            <a:pPr lvl="3"/>
            <a:r>
              <a:rPr lang="en-US" altLang="zh-CN"/>
              <a:t>Fourth level</a:t>
            </a:r>
            <a:endParaRPr lang="en-US" altLang="zh-CN"/>
          </a:p>
          <a:p>
            <a:pPr lvl="4"/>
            <a:r>
              <a:rPr lang="en-US" altLang="zh-CN"/>
              <a:t>Fifth level</a:t>
            </a:r>
            <a:endParaRPr lang="zh-CN" alt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ltLang="zh-CN"/>
              <a:t>Click to edit Master text styles</a:t>
            </a:r>
            <a:endParaRPr lang="en-US" altLang="zh-CN"/>
          </a:p>
        </p:txBody>
      </p:sp>
      <p:sp>
        <p:nvSpPr>
          <p:cNvPr id="5" name="Date Placeholder 4"/>
          <p:cNvSpPr>
            <a:spLocks noGrp="1"/>
          </p:cNvSpPr>
          <p:nvPr>
            <p:ph type="dt" sz="half" idx="10"/>
          </p:nvPr>
        </p:nvSpPr>
        <p:spPr/>
        <p:txBody>
          <a:bodyPr/>
          <a:lstStyle/>
          <a:p>
            <a:fld id="{4DF5A80F-6FC5-4AA5-8AA1-045C7E496A9F}"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7AD76ADB-4A4B-41B5-9434-96034652EB2F}" type="slidenum">
              <a:rPr lang="zh-CN" altLang="en-US" smtClean="0"/>
            </a:fld>
            <a:endParaRPr lang="zh-CN" alt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ltLang="zh-CN"/>
              <a:t>Click to edit Master title style</a:t>
            </a:r>
            <a:endParaRPr lang="zh-CN" alt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ltLang="zh-CN"/>
              <a:t>Click to edit Master text styles</a:t>
            </a:r>
            <a:endParaRPr lang="en-US" altLang="zh-CN"/>
          </a:p>
        </p:txBody>
      </p:sp>
      <p:sp>
        <p:nvSpPr>
          <p:cNvPr id="5" name="Date Placeholder 4"/>
          <p:cNvSpPr>
            <a:spLocks noGrp="1"/>
          </p:cNvSpPr>
          <p:nvPr>
            <p:ph type="dt" sz="half" idx="10"/>
          </p:nvPr>
        </p:nvSpPr>
        <p:spPr/>
        <p:txBody>
          <a:bodyPr/>
          <a:lstStyle/>
          <a:p>
            <a:fld id="{4DF5A80F-6FC5-4AA5-8AA1-045C7E496A9F}"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7AD76ADB-4A4B-41B5-9434-96034652EB2F}" type="slidenum">
              <a:rPr lang="zh-CN" altLang="en-US" smtClean="0"/>
            </a:fld>
            <a:endParaRPr lang="zh-CN" alt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a:t>Click to edit Master title style</a:t>
            </a:r>
            <a:endParaRPr lang="zh-CN" altLang="en-US"/>
          </a:p>
        </p:txBody>
      </p:sp>
      <p:sp>
        <p:nvSpPr>
          <p:cNvPr id="3" name="Vertical Text Placeholder 2"/>
          <p:cNvSpPr>
            <a:spLocks noGrp="1"/>
          </p:cNvSpPr>
          <p:nvPr>
            <p:ph type="body" orient="vert" idx="1"/>
          </p:nvPr>
        </p:nvSpPr>
        <p:spPr/>
        <p:txBody>
          <a:bodyPr vert="eaVert"/>
          <a:lstStyle/>
          <a:p>
            <a:pPr lvl="0"/>
            <a:r>
              <a:rPr lang="en-US" altLang="zh-CN"/>
              <a:t>Click to edit Master text styles</a:t>
            </a:r>
            <a:endParaRPr lang="en-US" altLang="zh-CN"/>
          </a:p>
          <a:p>
            <a:pPr lvl="1"/>
            <a:r>
              <a:rPr lang="en-US" altLang="zh-CN"/>
              <a:t>Second level</a:t>
            </a:r>
            <a:endParaRPr lang="en-US" altLang="zh-CN"/>
          </a:p>
          <a:p>
            <a:pPr lvl="2"/>
            <a:r>
              <a:rPr lang="en-US" altLang="zh-CN"/>
              <a:t>Third level</a:t>
            </a:r>
            <a:endParaRPr lang="en-US" altLang="zh-CN"/>
          </a:p>
          <a:p>
            <a:pPr lvl="3"/>
            <a:r>
              <a:rPr lang="en-US" altLang="zh-CN"/>
              <a:t>Fourth level</a:t>
            </a:r>
            <a:endParaRPr lang="en-US" altLang="zh-CN"/>
          </a:p>
          <a:p>
            <a:pPr lvl="4"/>
            <a:r>
              <a:rPr lang="en-US" altLang="zh-CN"/>
              <a:t>Fifth level</a:t>
            </a:r>
            <a:endParaRPr lang="zh-CN" altLang="en-US"/>
          </a:p>
        </p:txBody>
      </p:sp>
      <p:sp>
        <p:nvSpPr>
          <p:cNvPr id="4" name="Date Placeholder 3"/>
          <p:cNvSpPr>
            <a:spLocks noGrp="1"/>
          </p:cNvSpPr>
          <p:nvPr>
            <p:ph type="dt" sz="half" idx="10"/>
          </p:nvPr>
        </p:nvSpPr>
        <p:spPr/>
        <p:txBody>
          <a:bodyPr/>
          <a:lstStyle/>
          <a:p>
            <a:fld id="{4DF5A80F-6FC5-4AA5-8AA1-045C7E496A9F}"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7AD76ADB-4A4B-41B5-9434-96034652EB2F}" type="slidenum">
              <a:rPr lang="zh-CN" altLang="en-US" smtClean="0"/>
            </a:fld>
            <a:endParaRPr lang="zh-CN" alt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ltLang="zh-CN"/>
              <a:t>Click to edit Master title style</a:t>
            </a:r>
            <a:endParaRPr lang="zh-CN" alt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ltLang="zh-CN"/>
              <a:t>Click to edit Master text styles</a:t>
            </a:r>
            <a:endParaRPr lang="en-US" altLang="zh-CN"/>
          </a:p>
          <a:p>
            <a:pPr lvl="1"/>
            <a:r>
              <a:rPr lang="en-US" altLang="zh-CN"/>
              <a:t>Second level</a:t>
            </a:r>
            <a:endParaRPr lang="en-US" altLang="zh-CN"/>
          </a:p>
          <a:p>
            <a:pPr lvl="2"/>
            <a:r>
              <a:rPr lang="en-US" altLang="zh-CN"/>
              <a:t>Third level</a:t>
            </a:r>
            <a:endParaRPr lang="en-US" altLang="zh-CN"/>
          </a:p>
          <a:p>
            <a:pPr lvl="3"/>
            <a:r>
              <a:rPr lang="en-US" altLang="zh-CN"/>
              <a:t>Fourth level</a:t>
            </a:r>
            <a:endParaRPr lang="en-US" altLang="zh-CN"/>
          </a:p>
          <a:p>
            <a:pPr lvl="4"/>
            <a:r>
              <a:rPr lang="en-US" altLang="zh-CN"/>
              <a:t>Fifth level</a:t>
            </a:r>
            <a:endParaRPr lang="zh-CN" altLang="en-US"/>
          </a:p>
        </p:txBody>
      </p:sp>
      <p:sp>
        <p:nvSpPr>
          <p:cNvPr id="4" name="Date Placeholder 3"/>
          <p:cNvSpPr>
            <a:spLocks noGrp="1"/>
          </p:cNvSpPr>
          <p:nvPr>
            <p:ph type="dt" sz="half" idx="10"/>
          </p:nvPr>
        </p:nvSpPr>
        <p:spPr/>
        <p:txBody>
          <a:bodyPr/>
          <a:lstStyle/>
          <a:p>
            <a:fld id="{4DF5A80F-6FC5-4AA5-8AA1-045C7E496A9F}"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7AD76ADB-4A4B-41B5-9434-96034652EB2F}" type="slidenum">
              <a:rPr lang="zh-CN" altLang="en-US" smtClean="0"/>
            </a:fld>
            <a:endParaRPr lang="zh-CN" alt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ltLang="zh-CN"/>
              <a:t>Click to edit Master title style</a:t>
            </a:r>
            <a:endParaRPr lang="zh-CN" alt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ltLang="zh-CN"/>
              <a:t>Click to edit Master subtitle style</a:t>
            </a:r>
            <a:endParaRPr lang="zh-CN" altLang="en-US"/>
          </a:p>
        </p:txBody>
      </p:sp>
      <p:sp>
        <p:nvSpPr>
          <p:cNvPr id="4" name="Date Placeholder 3"/>
          <p:cNvSpPr>
            <a:spLocks noGrp="1"/>
          </p:cNvSpPr>
          <p:nvPr>
            <p:ph type="dt" sz="half" idx="10"/>
          </p:nvPr>
        </p:nvSpPr>
        <p:spPr/>
        <p:txBody>
          <a:bodyPr/>
          <a:lstStyle/>
          <a:p>
            <a:fld id="{8D085C73-2318-480D-A293-B3F225DD768B}"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7396222F-0130-47E2-BC0E-824AD94A29D6}" type="slidenum">
              <a:rPr lang="zh-CN" altLang="en-US" smtClean="0"/>
            </a:fld>
            <a:endParaRPr lang="zh-CN" alt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a:t>Click to edit Master title style</a:t>
            </a:r>
            <a:endParaRPr lang="zh-CN" altLang="en-US"/>
          </a:p>
        </p:txBody>
      </p:sp>
      <p:sp>
        <p:nvSpPr>
          <p:cNvPr id="3" name="Content Placeholder 2"/>
          <p:cNvSpPr>
            <a:spLocks noGrp="1"/>
          </p:cNvSpPr>
          <p:nvPr>
            <p:ph idx="1"/>
          </p:nvPr>
        </p:nvSpPr>
        <p:spPr/>
        <p:txBody>
          <a:bodyPr/>
          <a:lstStyle/>
          <a:p>
            <a:pPr lvl="0"/>
            <a:r>
              <a:rPr lang="en-US" altLang="zh-CN"/>
              <a:t>Click to edit Master text styles</a:t>
            </a:r>
            <a:endParaRPr lang="en-US" altLang="zh-CN"/>
          </a:p>
          <a:p>
            <a:pPr lvl="1"/>
            <a:r>
              <a:rPr lang="en-US" altLang="zh-CN"/>
              <a:t>Second level</a:t>
            </a:r>
            <a:endParaRPr lang="en-US" altLang="zh-CN"/>
          </a:p>
          <a:p>
            <a:pPr lvl="2"/>
            <a:r>
              <a:rPr lang="en-US" altLang="zh-CN"/>
              <a:t>Third level</a:t>
            </a:r>
            <a:endParaRPr lang="en-US" altLang="zh-CN"/>
          </a:p>
          <a:p>
            <a:pPr lvl="3"/>
            <a:r>
              <a:rPr lang="en-US" altLang="zh-CN"/>
              <a:t>Fourth level</a:t>
            </a:r>
            <a:endParaRPr lang="en-US" altLang="zh-CN"/>
          </a:p>
          <a:p>
            <a:pPr lvl="4"/>
            <a:r>
              <a:rPr lang="en-US" altLang="zh-CN"/>
              <a:t>Fifth level</a:t>
            </a:r>
            <a:endParaRPr lang="zh-CN" altLang="en-US"/>
          </a:p>
        </p:txBody>
      </p:sp>
      <p:sp>
        <p:nvSpPr>
          <p:cNvPr id="4" name="Date Placeholder 3"/>
          <p:cNvSpPr>
            <a:spLocks noGrp="1"/>
          </p:cNvSpPr>
          <p:nvPr>
            <p:ph type="dt" sz="half" idx="10"/>
          </p:nvPr>
        </p:nvSpPr>
        <p:spPr/>
        <p:txBody>
          <a:bodyPr/>
          <a:lstStyle/>
          <a:p>
            <a:fld id="{8D085C73-2318-480D-A293-B3F225DD768B}"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7396222F-0130-47E2-BC0E-824AD94A29D6}"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1800" b="0" i="0">
                <a:solidFill>
                  <a:schemeClr val="tx1"/>
                </a:solidFill>
                <a:latin typeface="汉仪旗黑-65S"/>
                <a:cs typeface="汉仪旗黑-65S"/>
              </a:defRPr>
            </a:lvl1pPr>
          </a:lstStyle>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fld>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ltLang="zh-CN"/>
              <a:t>Click to edit Master title style</a:t>
            </a:r>
            <a:endParaRPr lang="zh-CN" alt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ltLang="zh-CN"/>
              <a:t>Click to edit Master text styles</a:t>
            </a:r>
            <a:endParaRPr lang="en-US" altLang="zh-CN"/>
          </a:p>
        </p:txBody>
      </p:sp>
      <p:sp>
        <p:nvSpPr>
          <p:cNvPr id="4" name="Date Placeholder 3"/>
          <p:cNvSpPr>
            <a:spLocks noGrp="1"/>
          </p:cNvSpPr>
          <p:nvPr>
            <p:ph type="dt" sz="half" idx="10"/>
          </p:nvPr>
        </p:nvSpPr>
        <p:spPr/>
        <p:txBody>
          <a:bodyPr/>
          <a:lstStyle/>
          <a:p>
            <a:fld id="{8D085C73-2318-480D-A293-B3F225DD768B}"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7396222F-0130-47E2-BC0E-824AD94A29D6}" type="slidenum">
              <a:rPr lang="zh-CN" altLang="en-US" smtClean="0"/>
            </a:fld>
            <a:endParaRPr lang="zh-CN" alt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a:t>Click to edit Master title style</a:t>
            </a:r>
            <a:endParaRPr lang="zh-CN" altLang="en-US"/>
          </a:p>
        </p:txBody>
      </p:sp>
      <p:sp>
        <p:nvSpPr>
          <p:cNvPr id="3" name="Content Placeholder 2"/>
          <p:cNvSpPr>
            <a:spLocks noGrp="1"/>
          </p:cNvSpPr>
          <p:nvPr>
            <p:ph sz="half" idx="1"/>
          </p:nvPr>
        </p:nvSpPr>
        <p:spPr>
          <a:xfrm>
            <a:off x="838200" y="1825625"/>
            <a:ext cx="5181600" cy="4351338"/>
          </a:xfrm>
        </p:spPr>
        <p:txBody>
          <a:bodyPr/>
          <a:lstStyle/>
          <a:p>
            <a:pPr lvl="0"/>
            <a:r>
              <a:rPr lang="en-US" altLang="zh-CN"/>
              <a:t>Click to edit Master text styles</a:t>
            </a:r>
            <a:endParaRPr lang="en-US" altLang="zh-CN"/>
          </a:p>
          <a:p>
            <a:pPr lvl="1"/>
            <a:r>
              <a:rPr lang="en-US" altLang="zh-CN"/>
              <a:t>Second level</a:t>
            </a:r>
            <a:endParaRPr lang="en-US" altLang="zh-CN"/>
          </a:p>
          <a:p>
            <a:pPr lvl="2"/>
            <a:r>
              <a:rPr lang="en-US" altLang="zh-CN"/>
              <a:t>Third level</a:t>
            </a:r>
            <a:endParaRPr lang="en-US" altLang="zh-CN"/>
          </a:p>
          <a:p>
            <a:pPr lvl="3"/>
            <a:r>
              <a:rPr lang="en-US" altLang="zh-CN"/>
              <a:t>Fourth level</a:t>
            </a:r>
            <a:endParaRPr lang="en-US" altLang="zh-CN"/>
          </a:p>
          <a:p>
            <a:pPr lvl="4"/>
            <a:r>
              <a:rPr lang="en-US" altLang="zh-CN"/>
              <a:t>Fifth level</a:t>
            </a:r>
            <a:endParaRPr lang="zh-CN" altLang="en-US"/>
          </a:p>
        </p:txBody>
      </p:sp>
      <p:sp>
        <p:nvSpPr>
          <p:cNvPr id="4" name="Content Placeholder 3"/>
          <p:cNvSpPr>
            <a:spLocks noGrp="1"/>
          </p:cNvSpPr>
          <p:nvPr>
            <p:ph sz="half" idx="2"/>
          </p:nvPr>
        </p:nvSpPr>
        <p:spPr>
          <a:xfrm>
            <a:off x="6172200" y="1825625"/>
            <a:ext cx="5181600" cy="4351338"/>
          </a:xfrm>
        </p:spPr>
        <p:txBody>
          <a:bodyPr/>
          <a:lstStyle/>
          <a:p>
            <a:pPr lvl="0"/>
            <a:r>
              <a:rPr lang="en-US" altLang="zh-CN"/>
              <a:t>Click to edit Master text styles</a:t>
            </a:r>
            <a:endParaRPr lang="en-US" altLang="zh-CN"/>
          </a:p>
          <a:p>
            <a:pPr lvl="1"/>
            <a:r>
              <a:rPr lang="en-US" altLang="zh-CN"/>
              <a:t>Second level</a:t>
            </a:r>
            <a:endParaRPr lang="en-US" altLang="zh-CN"/>
          </a:p>
          <a:p>
            <a:pPr lvl="2"/>
            <a:r>
              <a:rPr lang="en-US" altLang="zh-CN"/>
              <a:t>Third level</a:t>
            </a:r>
            <a:endParaRPr lang="en-US" altLang="zh-CN"/>
          </a:p>
          <a:p>
            <a:pPr lvl="3"/>
            <a:r>
              <a:rPr lang="en-US" altLang="zh-CN"/>
              <a:t>Fourth level</a:t>
            </a:r>
            <a:endParaRPr lang="en-US" altLang="zh-CN"/>
          </a:p>
          <a:p>
            <a:pPr lvl="4"/>
            <a:r>
              <a:rPr lang="en-US" altLang="zh-CN"/>
              <a:t>Fifth level</a:t>
            </a:r>
            <a:endParaRPr lang="zh-CN" altLang="en-US"/>
          </a:p>
        </p:txBody>
      </p:sp>
      <p:sp>
        <p:nvSpPr>
          <p:cNvPr id="5" name="Date Placeholder 4"/>
          <p:cNvSpPr>
            <a:spLocks noGrp="1"/>
          </p:cNvSpPr>
          <p:nvPr>
            <p:ph type="dt" sz="half" idx="10"/>
          </p:nvPr>
        </p:nvSpPr>
        <p:spPr/>
        <p:txBody>
          <a:bodyPr/>
          <a:lstStyle/>
          <a:p>
            <a:fld id="{8D085C73-2318-480D-A293-B3F225DD768B}"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7396222F-0130-47E2-BC0E-824AD94A29D6}" type="slidenum">
              <a:rPr lang="zh-CN" altLang="en-US" smtClean="0"/>
            </a:fld>
            <a:endParaRPr lang="zh-CN" alt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ltLang="zh-CN"/>
              <a:t>Click to edit Master title style</a:t>
            </a:r>
            <a:endParaRPr lang="zh-CN" alt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CN"/>
              <a:t>Click to edit Master text styles</a:t>
            </a:r>
            <a:endParaRPr lang="en-US" altLang="zh-CN"/>
          </a:p>
        </p:txBody>
      </p:sp>
      <p:sp>
        <p:nvSpPr>
          <p:cNvPr id="4" name="Content Placeholder 3"/>
          <p:cNvSpPr>
            <a:spLocks noGrp="1"/>
          </p:cNvSpPr>
          <p:nvPr>
            <p:ph sz="half" idx="2"/>
          </p:nvPr>
        </p:nvSpPr>
        <p:spPr>
          <a:xfrm>
            <a:off x="839788" y="2505075"/>
            <a:ext cx="5157787" cy="3684588"/>
          </a:xfrm>
        </p:spPr>
        <p:txBody>
          <a:bodyPr/>
          <a:lstStyle/>
          <a:p>
            <a:pPr lvl="0"/>
            <a:r>
              <a:rPr lang="en-US" altLang="zh-CN"/>
              <a:t>Click to edit Master text styles</a:t>
            </a:r>
            <a:endParaRPr lang="en-US" altLang="zh-CN"/>
          </a:p>
          <a:p>
            <a:pPr lvl="1"/>
            <a:r>
              <a:rPr lang="en-US" altLang="zh-CN"/>
              <a:t>Second level</a:t>
            </a:r>
            <a:endParaRPr lang="en-US" altLang="zh-CN"/>
          </a:p>
          <a:p>
            <a:pPr lvl="2"/>
            <a:r>
              <a:rPr lang="en-US" altLang="zh-CN"/>
              <a:t>Third level</a:t>
            </a:r>
            <a:endParaRPr lang="en-US" altLang="zh-CN"/>
          </a:p>
          <a:p>
            <a:pPr lvl="3"/>
            <a:r>
              <a:rPr lang="en-US" altLang="zh-CN"/>
              <a:t>Fourth level</a:t>
            </a:r>
            <a:endParaRPr lang="en-US" altLang="zh-CN"/>
          </a:p>
          <a:p>
            <a:pPr lvl="4"/>
            <a:r>
              <a:rPr lang="en-US" altLang="zh-CN"/>
              <a:t>Fifth level</a:t>
            </a:r>
            <a:endParaRPr lang="zh-CN" alt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CN"/>
              <a:t>Click to edit Master text styles</a:t>
            </a:r>
            <a:endParaRPr lang="en-US" altLang="zh-CN"/>
          </a:p>
        </p:txBody>
      </p:sp>
      <p:sp>
        <p:nvSpPr>
          <p:cNvPr id="6" name="Content Placeholder 5"/>
          <p:cNvSpPr>
            <a:spLocks noGrp="1"/>
          </p:cNvSpPr>
          <p:nvPr>
            <p:ph sz="quarter" idx="4"/>
          </p:nvPr>
        </p:nvSpPr>
        <p:spPr>
          <a:xfrm>
            <a:off x="6172200" y="2505075"/>
            <a:ext cx="5183188" cy="3684588"/>
          </a:xfrm>
        </p:spPr>
        <p:txBody>
          <a:bodyPr/>
          <a:lstStyle/>
          <a:p>
            <a:pPr lvl="0"/>
            <a:r>
              <a:rPr lang="en-US" altLang="zh-CN"/>
              <a:t>Click to edit Master text styles</a:t>
            </a:r>
            <a:endParaRPr lang="en-US" altLang="zh-CN"/>
          </a:p>
          <a:p>
            <a:pPr lvl="1"/>
            <a:r>
              <a:rPr lang="en-US" altLang="zh-CN"/>
              <a:t>Second level</a:t>
            </a:r>
            <a:endParaRPr lang="en-US" altLang="zh-CN"/>
          </a:p>
          <a:p>
            <a:pPr lvl="2"/>
            <a:r>
              <a:rPr lang="en-US" altLang="zh-CN"/>
              <a:t>Third level</a:t>
            </a:r>
            <a:endParaRPr lang="en-US" altLang="zh-CN"/>
          </a:p>
          <a:p>
            <a:pPr lvl="3"/>
            <a:r>
              <a:rPr lang="en-US" altLang="zh-CN"/>
              <a:t>Fourth level</a:t>
            </a:r>
            <a:endParaRPr lang="en-US" altLang="zh-CN"/>
          </a:p>
          <a:p>
            <a:pPr lvl="4"/>
            <a:r>
              <a:rPr lang="en-US" altLang="zh-CN"/>
              <a:t>Fifth level</a:t>
            </a:r>
            <a:endParaRPr lang="zh-CN" altLang="en-US"/>
          </a:p>
        </p:txBody>
      </p:sp>
      <p:sp>
        <p:nvSpPr>
          <p:cNvPr id="7" name="Date Placeholder 6"/>
          <p:cNvSpPr>
            <a:spLocks noGrp="1"/>
          </p:cNvSpPr>
          <p:nvPr>
            <p:ph type="dt" sz="half" idx="10"/>
          </p:nvPr>
        </p:nvSpPr>
        <p:spPr/>
        <p:txBody>
          <a:bodyPr/>
          <a:lstStyle/>
          <a:p>
            <a:fld id="{8D085C73-2318-480D-A293-B3F225DD768B}" type="datetimeFigureOut">
              <a:rPr lang="zh-CN" altLang="en-US" smtClean="0"/>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7396222F-0130-47E2-BC0E-824AD94A29D6}" type="slidenum">
              <a:rPr lang="zh-CN" altLang="en-US" smtClean="0"/>
            </a:fld>
            <a:endParaRPr lang="zh-CN" alt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a:t>Click to edit Master title style</a:t>
            </a:r>
            <a:endParaRPr lang="zh-CN" altLang="en-US"/>
          </a:p>
        </p:txBody>
      </p:sp>
      <p:sp>
        <p:nvSpPr>
          <p:cNvPr id="3" name="Date Placeholder 2"/>
          <p:cNvSpPr>
            <a:spLocks noGrp="1"/>
          </p:cNvSpPr>
          <p:nvPr>
            <p:ph type="dt" sz="half" idx="10"/>
          </p:nvPr>
        </p:nvSpPr>
        <p:spPr/>
        <p:txBody>
          <a:bodyPr/>
          <a:lstStyle/>
          <a:p>
            <a:fld id="{8D085C73-2318-480D-A293-B3F225DD768B}" type="datetimeFigureOut">
              <a:rPr lang="zh-CN" altLang="en-US" smtClean="0"/>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7396222F-0130-47E2-BC0E-824AD94A29D6}" type="slidenum">
              <a:rPr lang="zh-CN" altLang="en-US" smtClean="0"/>
            </a:fld>
            <a:endParaRPr lang="zh-CN" alt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085C73-2318-480D-A293-B3F225DD768B}" type="datetimeFigureOut">
              <a:rPr lang="zh-CN" altLang="en-US" smtClean="0"/>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7396222F-0130-47E2-BC0E-824AD94A29D6}" type="slidenum">
              <a:rPr lang="zh-CN" altLang="en-US" smtClean="0"/>
            </a:fld>
            <a:endParaRPr lang="zh-CN" altLang="en-US"/>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ltLang="zh-CN"/>
              <a:t>Click to edit Master title style</a:t>
            </a:r>
            <a:endParaRPr lang="zh-CN" alt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ltLang="zh-CN"/>
              <a:t>Click to edit Master text styles</a:t>
            </a:r>
            <a:endParaRPr lang="en-US" altLang="zh-CN"/>
          </a:p>
          <a:p>
            <a:pPr lvl="1"/>
            <a:r>
              <a:rPr lang="en-US" altLang="zh-CN"/>
              <a:t>Second level</a:t>
            </a:r>
            <a:endParaRPr lang="en-US" altLang="zh-CN"/>
          </a:p>
          <a:p>
            <a:pPr lvl="2"/>
            <a:r>
              <a:rPr lang="en-US" altLang="zh-CN"/>
              <a:t>Third level</a:t>
            </a:r>
            <a:endParaRPr lang="en-US" altLang="zh-CN"/>
          </a:p>
          <a:p>
            <a:pPr lvl="3"/>
            <a:r>
              <a:rPr lang="en-US" altLang="zh-CN"/>
              <a:t>Fourth level</a:t>
            </a:r>
            <a:endParaRPr lang="en-US" altLang="zh-CN"/>
          </a:p>
          <a:p>
            <a:pPr lvl="4"/>
            <a:r>
              <a:rPr lang="en-US" altLang="zh-CN"/>
              <a:t>Fifth level</a:t>
            </a:r>
            <a:endParaRPr lang="zh-CN" alt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ltLang="zh-CN"/>
              <a:t>Click to edit Master text styles</a:t>
            </a:r>
            <a:endParaRPr lang="en-US" altLang="zh-CN"/>
          </a:p>
        </p:txBody>
      </p:sp>
      <p:sp>
        <p:nvSpPr>
          <p:cNvPr id="5" name="Date Placeholder 4"/>
          <p:cNvSpPr>
            <a:spLocks noGrp="1"/>
          </p:cNvSpPr>
          <p:nvPr>
            <p:ph type="dt" sz="half" idx="10"/>
          </p:nvPr>
        </p:nvSpPr>
        <p:spPr/>
        <p:txBody>
          <a:bodyPr/>
          <a:lstStyle/>
          <a:p>
            <a:fld id="{8D085C73-2318-480D-A293-B3F225DD768B}"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7396222F-0130-47E2-BC0E-824AD94A29D6}" type="slidenum">
              <a:rPr lang="zh-CN" altLang="en-US" smtClean="0"/>
            </a:fld>
            <a:endParaRPr lang="zh-CN" altLang="en-US"/>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ltLang="zh-CN"/>
              <a:t>Click to edit Master title style</a:t>
            </a:r>
            <a:endParaRPr lang="zh-CN" alt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ltLang="zh-CN"/>
              <a:t>Click to edit Master text styles</a:t>
            </a:r>
            <a:endParaRPr lang="en-US" altLang="zh-CN"/>
          </a:p>
        </p:txBody>
      </p:sp>
      <p:sp>
        <p:nvSpPr>
          <p:cNvPr id="5" name="Date Placeholder 4"/>
          <p:cNvSpPr>
            <a:spLocks noGrp="1"/>
          </p:cNvSpPr>
          <p:nvPr>
            <p:ph type="dt" sz="half" idx="10"/>
          </p:nvPr>
        </p:nvSpPr>
        <p:spPr/>
        <p:txBody>
          <a:bodyPr/>
          <a:lstStyle/>
          <a:p>
            <a:fld id="{8D085C73-2318-480D-A293-B3F225DD768B}"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7396222F-0130-47E2-BC0E-824AD94A29D6}" type="slidenum">
              <a:rPr lang="zh-CN" altLang="en-US" smtClean="0"/>
            </a:fld>
            <a:endParaRPr lang="zh-CN" altLang="en-US"/>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a:t>Click to edit Master title style</a:t>
            </a:r>
            <a:endParaRPr lang="zh-CN" altLang="en-US"/>
          </a:p>
        </p:txBody>
      </p:sp>
      <p:sp>
        <p:nvSpPr>
          <p:cNvPr id="3" name="Vertical Text Placeholder 2"/>
          <p:cNvSpPr>
            <a:spLocks noGrp="1"/>
          </p:cNvSpPr>
          <p:nvPr>
            <p:ph type="body" orient="vert" idx="1"/>
          </p:nvPr>
        </p:nvSpPr>
        <p:spPr/>
        <p:txBody>
          <a:bodyPr vert="eaVert"/>
          <a:lstStyle/>
          <a:p>
            <a:pPr lvl="0"/>
            <a:r>
              <a:rPr lang="en-US" altLang="zh-CN"/>
              <a:t>Click to edit Master text styles</a:t>
            </a:r>
            <a:endParaRPr lang="en-US" altLang="zh-CN"/>
          </a:p>
          <a:p>
            <a:pPr lvl="1"/>
            <a:r>
              <a:rPr lang="en-US" altLang="zh-CN"/>
              <a:t>Second level</a:t>
            </a:r>
            <a:endParaRPr lang="en-US" altLang="zh-CN"/>
          </a:p>
          <a:p>
            <a:pPr lvl="2"/>
            <a:r>
              <a:rPr lang="en-US" altLang="zh-CN"/>
              <a:t>Third level</a:t>
            </a:r>
            <a:endParaRPr lang="en-US" altLang="zh-CN"/>
          </a:p>
          <a:p>
            <a:pPr lvl="3"/>
            <a:r>
              <a:rPr lang="en-US" altLang="zh-CN"/>
              <a:t>Fourth level</a:t>
            </a:r>
            <a:endParaRPr lang="en-US" altLang="zh-CN"/>
          </a:p>
          <a:p>
            <a:pPr lvl="4"/>
            <a:r>
              <a:rPr lang="en-US" altLang="zh-CN"/>
              <a:t>Fifth level</a:t>
            </a:r>
            <a:endParaRPr lang="zh-CN" altLang="en-US"/>
          </a:p>
        </p:txBody>
      </p:sp>
      <p:sp>
        <p:nvSpPr>
          <p:cNvPr id="4" name="Date Placeholder 3"/>
          <p:cNvSpPr>
            <a:spLocks noGrp="1"/>
          </p:cNvSpPr>
          <p:nvPr>
            <p:ph type="dt" sz="half" idx="10"/>
          </p:nvPr>
        </p:nvSpPr>
        <p:spPr/>
        <p:txBody>
          <a:bodyPr/>
          <a:lstStyle/>
          <a:p>
            <a:fld id="{8D085C73-2318-480D-A293-B3F225DD768B}"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7396222F-0130-47E2-BC0E-824AD94A29D6}" type="slidenum">
              <a:rPr lang="zh-CN" altLang="en-US" smtClean="0"/>
            </a:fld>
            <a:endParaRPr lang="zh-CN" altLang="en-US"/>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ltLang="zh-CN"/>
              <a:t>Click to edit Master title style</a:t>
            </a:r>
            <a:endParaRPr lang="zh-CN" alt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ltLang="zh-CN"/>
              <a:t>Click to edit Master text styles</a:t>
            </a:r>
            <a:endParaRPr lang="en-US" altLang="zh-CN"/>
          </a:p>
          <a:p>
            <a:pPr lvl="1"/>
            <a:r>
              <a:rPr lang="en-US" altLang="zh-CN"/>
              <a:t>Second level</a:t>
            </a:r>
            <a:endParaRPr lang="en-US" altLang="zh-CN"/>
          </a:p>
          <a:p>
            <a:pPr lvl="2"/>
            <a:r>
              <a:rPr lang="en-US" altLang="zh-CN"/>
              <a:t>Third level</a:t>
            </a:r>
            <a:endParaRPr lang="en-US" altLang="zh-CN"/>
          </a:p>
          <a:p>
            <a:pPr lvl="3"/>
            <a:r>
              <a:rPr lang="en-US" altLang="zh-CN"/>
              <a:t>Fourth level</a:t>
            </a:r>
            <a:endParaRPr lang="en-US" altLang="zh-CN"/>
          </a:p>
          <a:p>
            <a:pPr lvl="4"/>
            <a:r>
              <a:rPr lang="en-US" altLang="zh-CN"/>
              <a:t>Fifth level</a:t>
            </a:r>
            <a:endParaRPr lang="zh-CN" altLang="en-US"/>
          </a:p>
        </p:txBody>
      </p:sp>
      <p:sp>
        <p:nvSpPr>
          <p:cNvPr id="4" name="Date Placeholder 3"/>
          <p:cNvSpPr>
            <a:spLocks noGrp="1"/>
          </p:cNvSpPr>
          <p:nvPr>
            <p:ph type="dt" sz="half" idx="10"/>
          </p:nvPr>
        </p:nvSpPr>
        <p:spPr/>
        <p:txBody>
          <a:bodyPr/>
          <a:lstStyle/>
          <a:p>
            <a:fld id="{8D085C73-2318-480D-A293-B3F225DD768B}"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7396222F-0130-47E2-BC0E-824AD94A29D6}"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1800" b="0" i="0">
                <a:solidFill>
                  <a:schemeClr val="tx1"/>
                </a:solidFill>
                <a:latin typeface="汉仪旗黑-65S"/>
                <a:cs typeface="汉仪旗黑-65S"/>
              </a:defRPr>
            </a:lvl1pPr>
          </a:lstStyle>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ltLang="zh-CN"/>
              <a:t>Click to edit Master title style</a:t>
            </a:r>
            <a:endParaRPr lang="zh-CN" alt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ltLang="zh-CN"/>
              <a:t>Click to edit Master subtitle style</a:t>
            </a:r>
            <a:endParaRPr lang="zh-CN" altLang="en-US"/>
          </a:p>
        </p:txBody>
      </p:sp>
      <p:sp>
        <p:nvSpPr>
          <p:cNvPr id="4" name="Date Placeholder 3"/>
          <p:cNvSpPr>
            <a:spLocks noGrp="1"/>
          </p:cNvSpPr>
          <p:nvPr>
            <p:ph type="dt" sz="half" idx="10"/>
          </p:nvPr>
        </p:nvSpPr>
        <p:spPr/>
        <p:txBody>
          <a:bodyPr/>
          <a:lstStyle/>
          <a:p>
            <a:fld id="{9062C3AE-A46D-4597-BBC6-C83CF0BBC396}"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DA203E6-B64D-4138-AE8C-ED611DAB93A6}"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a:t>Click to edit Master title style</a:t>
            </a:r>
            <a:endParaRPr lang="zh-CN" altLang="en-US"/>
          </a:p>
        </p:txBody>
      </p:sp>
      <p:sp>
        <p:nvSpPr>
          <p:cNvPr id="3" name="Content Placeholder 2"/>
          <p:cNvSpPr>
            <a:spLocks noGrp="1"/>
          </p:cNvSpPr>
          <p:nvPr>
            <p:ph idx="1"/>
          </p:nvPr>
        </p:nvSpPr>
        <p:spPr/>
        <p:txBody>
          <a:bodyPr/>
          <a:lstStyle/>
          <a:p>
            <a:pPr lvl="0"/>
            <a:r>
              <a:rPr lang="en-US" altLang="zh-CN"/>
              <a:t>Click to edit Master text styles</a:t>
            </a:r>
            <a:endParaRPr lang="en-US" altLang="zh-CN"/>
          </a:p>
          <a:p>
            <a:pPr lvl="1"/>
            <a:r>
              <a:rPr lang="en-US" altLang="zh-CN"/>
              <a:t>Second level</a:t>
            </a:r>
            <a:endParaRPr lang="en-US" altLang="zh-CN"/>
          </a:p>
          <a:p>
            <a:pPr lvl="2"/>
            <a:r>
              <a:rPr lang="en-US" altLang="zh-CN"/>
              <a:t>Third level</a:t>
            </a:r>
            <a:endParaRPr lang="en-US" altLang="zh-CN"/>
          </a:p>
          <a:p>
            <a:pPr lvl="3"/>
            <a:r>
              <a:rPr lang="en-US" altLang="zh-CN"/>
              <a:t>Fourth level</a:t>
            </a:r>
            <a:endParaRPr lang="en-US" altLang="zh-CN"/>
          </a:p>
          <a:p>
            <a:pPr lvl="4"/>
            <a:r>
              <a:rPr lang="en-US" altLang="zh-CN"/>
              <a:t>Fifth level</a:t>
            </a:r>
            <a:endParaRPr lang="zh-CN" altLang="en-US"/>
          </a:p>
        </p:txBody>
      </p:sp>
      <p:sp>
        <p:nvSpPr>
          <p:cNvPr id="4" name="Date Placeholder 3"/>
          <p:cNvSpPr>
            <a:spLocks noGrp="1"/>
          </p:cNvSpPr>
          <p:nvPr>
            <p:ph type="dt" sz="half" idx="10"/>
          </p:nvPr>
        </p:nvSpPr>
        <p:spPr/>
        <p:txBody>
          <a:bodyPr/>
          <a:lstStyle/>
          <a:p>
            <a:fld id="{9062C3AE-A46D-4597-BBC6-C83CF0BBC396}"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DA203E6-B64D-4138-AE8C-ED611DAB93A6}"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ltLang="zh-CN"/>
              <a:t>Click to edit Master title style</a:t>
            </a:r>
            <a:endParaRPr lang="zh-CN" alt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ltLang="zh-CN"/>
              <a:t>Click to edit Master text styles</a:t>
            </a:r>
            <a:endParaRPr lang="en-US" altLang="zh-CN"/>
          </a:p>
        </p:txBody>
      </p:sp>
      <p:sp>
        <p:nvSpPr>
          <p:cNvPr id="4" name="Date Placeholder 3"/>
          <p:cNvSpPr>
            <a:spLocks noGrp="1"/>
          </p:cNvSpPr>
          <p:nvPr>
            <p:ph type="dt" sz="half" idx="10"/>
          </p:nvPr>
        </p:nvSpPr>
        <p:spPr/>
        <p:txBody>
          <a:bodyPr/>
          <a:lstStyle/>
          <a:p>
            <a:fld id="{9062C3AE-A46D-4597-BBC6-C83CF0BBC396}"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DA203E6-B64D-4138-AE8C-ED611DAB93A6}"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a:t>Click to edit Master title style</a:t>
            </a:r>
            <a:endParaRPr lang="zh-CN" altLang="en-US"/>
          </a:p>
        </p:txBody>
      </p:sp>
      <p:sp>
        <p:nvSpPr>
          <p:cNvPr id="3" name="Content Placeholder 2"/>
          <p:cNvSpPr>
            <a:spLocks noGrp="1"/>
          </p:cNvSpPr>
          <p:nvPr>
            <p:ph sz="half" idx="1"/>
          </p:nvPr>
        </p:nvSpPr>
        <p:spPr>
          <a:xfrm>
            <a:off x="838200" y="1825625"/>
            <a:ext cx="5181600" cy="4351338"/>
          </a:xfrm>
        </p:spPr>
        <p:txBody>
          <a:bodyPr/>
          <a:lstStyle/>
          <a:p>
            <a:pPr lvl="0"/>
            <a:r>
              <a:rPr lang="en-US" altLang="zh-CN"/>
              <a:t>Click to edit Master text styles</a:t>
            </a:r>
            <a:endParaRPr lang="en-US" altLang="zh-CN"/>
          </a:p>
          <a:p>
            <a:pPr lvl="1"/>
            <a:r>
              <a:rPr lang="en-US" altLang="zh-CN"/>
              <a:t>Second level</a:t>
            </a:r>
            <a:endParaRPr lang="en-US" altLang="zh-CN"/>
          </a:p>
          <a:p>
            <a:pPr lvl="2"/>
            <a:r>
              <a:rPr lang="en-US" altLang="zh-CN"/>
              <a:t>Third level</a:t>
            </a:r>
            <a:endParaRPr lang="en-US" altLang="zh-CN"/>
          </a:p>
          <a:p>
            <a:pPr lvl="3"/>
            <a:r>
              <a:rPr lang="en-US" altLang="zh-CN"/>
              <a:t>Fourth level</a:t>
            </a:r>
            <a:endParaRPr lang="en-US" altLang="zh-CN"/>
          </a:p>
          <a:p>
            <a:pPr lvl="4"/>
            <a:r>
              <a:rPr lang="en-US" altLang="zh-CN"/>
              <a:t>Fifth level</a:t>
            </a:r>
            <a:endParaRPr lang="zh-CN" altLang="en-US"/>
          </a:p>
        </p:txBody>
      </p:sp>
      <p:sp>
        <p:nvSpPr>
          <p:cNvPr id="4" name="Content Placeholder 3"/>
          <p:cNvSpPr>
            <a:spLocks noGrp="1"/>
          </p:cNvSpPr>
          <p:nvPr>
            <p:ph sz="half" idx="2"/>
          </p:nvPr>
        </p:nvSpPr>
        <p:spPr>
          <a:xfrm>
            <a:off x="6172200" y="1825625"/>
            <a:ext cx="5181600" cy="4351338"/>
          </a:xfrm>
        </p:spPr>
        <p:txBody>
          <a:bodyPr/>
          <a:lstStyle/>
          <a:p>
            <a:pPr lvl="0"/>
            <a:r>
              <a:rPr lang="en-US" altLang="zh-CN"/>
              <a:t>Click to edit Master text styles</a:t>
            </a:r>
            <a:endParaRPr lang="en-US" altLang="zh-CN"/>
          </a:p>
          <a:p>
            <a:pPr lvl="1"/>
            <a:r>
              <a:rPr lang="en-US" altLang="zh-CN"/>
              <a:t>Second level</a:t>
            </a:r>
            <a:endParaRPr lang="en-US" altLang="zh-CN"/>
          </a:p>
          <a:p>
            <a:pPr lvl="2"/>
            <a:r>
              <a:rPr lang="en-US" altLang="zh-CN"/>
              <a:t>Third level</a:t>
            </a:r>
            <a:endParaRPr lang="en-US" altLang="zh-CN"/>
          </a:p>
          <a:p>
            <a:pPr lvl="3"/>
            <a:r>
              <a:rPr lang="en-US" altLang="zh-CN"/>
              <a:t>Fourth level</a:t>
            </a:r>
            <a:endParaRPr lang="en-US" altLang="zh-CN"/>
          </a:p>
          <a:p>
            <a:pPr lvl="4"/>
            <a:r>
              <a:rPr lang="en-US" altLang="zh-CN"/>
              <a:t>Fifth level</a:t>
            </a:r>
            <a:endParaRPr lang="zh-CN" altLang="en-US"/>
          </a:p>
        </p:txBody>
      </p:sp>
      <p:sp>
        <p:nvSpPr>
          <p:cNvPr id="5" name="Date Placeholder 4"/>
          <p:cNvSpPr>
            <a:spLocks noGrp="1"/>
          </p:cNvSpPr>
          <p:nvPr>
            <p:ph type="dt" sz="half" idx="10"/>
          </p:nvPr>
        </p:nvSpPr>
        <p:spPr/>
        <p:txBody>
          <a:bodyPr/>
          <a:lstStyle/>
          <a:p>
            <a:fld id="{9062C3AE-A46D-4597-BBC6-C83CF0BBC396}"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DA203E6-B64D-4138-AE8C-ED611DAB93A6}"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7" Type="http://schemas.openxmlformats.org/officeDocument/2006/relationships/theme" Target="../theme/theme1.xml"/><Relationship Id="rId6" Type="http://schemas.openxmlformats.org/officeDocument/2006/relationships/image" Target="../media/image1.jpeg"/><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14.xml"/><Relationship Id="rId8" Type="http://schemas.openxmlformats.org/officeDocument/2006/relationships/slideLayout" Target="../slideLayouts/slideLayout13.xml"/><Relationship Id="rId7" Type="http://schemas.openxmlformats.org/officeDocument/2006/relationships/slideLayout" Target="../slideLayouts/slideLayout12.xml"/><Relationship Id="rId6" Type="http://schemas.openxmlformats.org/officeDocument/2006/relationships/slideLayout" Target="../slideLayouts/slideLayout11.xml"/><Relationship Id="rId5" Type="http://schemas.openxmlformats.org/officeDocument/2006/relationships/slideLayout" Target="../slideLayouts/slideLayout10.xml"/><Relationship Id="rId4" Type="http://schemas.openxmlformats.org/officeDocument/2006/relationships/slideLayout" Target="../slideLayouts/slideLayout9.xml"/><Relationship Id="rId3" Type="http://schemas.openxmlformats.org/officeDocument/2006/relationships/slideLayout" Target="../slideLayouts/slideLayout8.xml"/><Relationship Id="rId2" Type="http://schemas.openxmlformats.org/officeDocument/2006/relationships/slideLayout" Target="../slideLayouts/slideLayout7.xml"/><Relationship Id="rId13" Type="http://schemas.openxmlformats.org/officeDocument/2006/relationships/theme" Target="../theme/theme2.xml"/><Relationship Id="rId12" Type="http://schemas.openxmlformats.org/officeDocument/2006/relationships/image" Target="../media/image1.jpeg"/><Relationship Id="rId11" Type="http://schemas.openxmlformats.org/officeDocument/2006/relationships/slideLayout" Target="../slideLayouts/slideLayout16.xml"/><Relationship Id="rId10" Type="http://schemas.openxmlformats.org/officeDocument/2006/relationships/slideLayout" Target="../slideLayouts/slideLayout15.xml"/><Relationship Id="rId1" Type="http://schemas.openxmlformats.org/officeDocument/2006/relationships/slideLayout" Target="../slideLayouts/slideLayout6.xml"/></Relationships>
</file>

<file path=ppt/slideMasters/_rels/slideMaster3.xml.rels><?xml version="1.0" encoding="UTF-8" standalone="yes"?>
<Relationships xmlns="http://schemas.openxmlformats.org/package/2006/relationships"><Relationship Id="rId9" Type="http://schemas.openxmlformats.org/officeDocument/2006/relationships/slideLayout" Target="../slideLayouts/slideLayout25.xml"/><Relationship Id="rId8" Type="http://schemas.openxmlformats.org/officeDocument/2006/relationships/slideLayout" Target="../slideLayouts/slideLayout24.xml"/><Relationship Id="rId7" Type="http://schemas.openxmlformats.org/officeDocument/2006/relationships/slideLayout" Target="../slideLayouts/slideLayout23.xml"/><Relationship Id="rId6" Type="http://schemas.openxmlformats.org/officeDocument/2006/relationships/slideLayout" Target="../slideLayouts/slideLayout22.xml"/><Relationship Id="rId5" Type="http://schemas.openxmlformats.org/officeDocument/2006/relationships/slideLayout" Target="../slideLayouts/slideLayout21.xml"/><Relationship Id="rId4" Type="http://schemas.openxmlformats.org/officeDocument/2006/relationships/slideLayout" Target="../slideLayouts/slideLayout20.xml"/><Relationship Id="rId3" Type="http://schemas.openxmlformats.org/officeDocument/2006/relationships/slideLayout" Target="../slideLayouts/slideLayout19.xml"/><Relationship Id="rId2" Type="http://schemas.openxmlformats.org/officeDocument/2006/relationships/slideLayout" Target="../slideLayouts/slideLayout18.xml"/><Relationship Id="rId13" Type="http://schemas.openxmlformats.org/officeDocument/2006/relationships/theme" Target="../theme/theme3.xml"/><Relationship Id="rId12" Type="http://schemas.openxmlformats.org/officeDocument/2006/relationships/image" Target="../media/image1.jpeg"/><Relationship Id="rId11" Type="http://schemas.openxmlformats.org/officeDocument/2006/relationships/slideLayout" Target="../slideLayouts/slideLayout27.xml"/><Relationship Id="rId10" Type="http://schemas.openxmlformats.org/officeDocument/2006/relationships/slideLayout" Target="../slideLayouts/slideLayout26.xml"/><Relationship Id="rId1" Type="http://schemas.openxmlformats.org/officeDocument/2006/relationships/slideLayout" Target="../slideLayouts/slideLayout17.xml"/></Relationships>
</file>

<file path=ppt/slideMasters/_rels/slideMaster4.xml.rels><?xml version="1.0" encoding="UTF-8" standalone="yes"?>
<Relationships xmlns="http://schemas.openxmlformats.org/package/2006/relationships"><Relationship Id="rId9" Type="http://schemas.openxmlformats.org/officeDocument/2006/relationships/slideLayout" Target="../slideLayouts/slideLayout36.xml"/><Relationship Id="rId8" Type="http://schemas.openxmlformats.org/officeDocument/2006/relationships/slideLayout" Target="../slideLayouts/slideLayout35.xml"/><Relationship Id="rId7" Type="http://schemas.openxmlformats.org/officeDocument/2006/relationships/slideLayout" Target="../slideLayouts/slideLayout34.xml"/><Relationship Id="rId6" Type="http://schemas.openxmlformats.org/officeDocument/2006/relationships/slideLayout" Target="../slideLayouts/slideLayout33.xml"/><Relationship Id="rId5" Type="http://schemas.openxmlformats.org/officeDocument/2006/relationships/slideLayout" Target="../slideLayouts/slideLayout32.xml"/><Relationship Id="rId4" Type="http://schemas.openxmlformats.org/officeDocument/2006/relationships/slideLayout" Target="../slideLayouts/slideLayout31.xml"/><Relationship Id="rId3" Type="http://schemas.openxmlformats.org/officeDocument/2006/relationships/slideLayout" Target="../slideLayouts/slideLayout30.xml"/><Relationship Id="rId2" Type="http://schemas.openxmlformats.org/officeDocument/2006/relationships/slideLayout" Target="../slideLayouts/slideLayout29.xml"/><Relationship Id="rId13" Type="http://schemas.openxmlformats.org/officeDocument/2006/relationships/theme" Target="../theme/theme4.xml"/><Relationship Id="rId12" Type="http://schemas.openxmlformats.org/officeDocument/2006/relationships/image" Target="../media/image1.jpeg"/><Relationship Id="rId11" Type="http://schemas.openxmlformats.org/officeDocument/2006/relationships/slideLayout" Target="../slideLayouts/slideLayout38.xml"/><Relationship Id="rId10" Type="http://schemas.openxmlformats.org/officeDocument/2006/relationships/slideLayout" Target="../slideLayouts/slideLayout37.xml"/><Relationship Id="rId1" Type="http://schemas.openxmlformats.org/officeDocument/2006/relationships/slideLayout" Target="../slideLayouts/slideLayout2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a:lum/>
          </a:blip>
          <a:srcRect/>
          <a:stretch>
            <a:fillRect/>
          </a:stretch>
        </a:blip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596900" y="246740"/>
            <a:ext cx="1854200" cy="299720"/>
          </a:xfrm>
          <a:prstGeom prst="rect">
            <a:avLst/>
          </a:prstGeom>
        </p:spPr>
        <p:txBody>
          <a:bodyPr wrap="square" lIns="0" tIns="0" rIns="0" bIns="0">
            <a:spAutoFit/>
          </a:bodyPr>
          <a:lstStyle>
            <a:lvl1pPr>
              <a:defRPr sz="1800" b="0" i="0">
                <a:solidFill>
                  <a:schemeClr val="tx1"/>
                </a:solidFill>
                <a:latin typeface="汉仪旗黑-65S"/>
                <a:cs typeface="汉仪旗黑-65S"/>
              </a:defRPr>
            </a:lvl1pPr>
          </a:lstStyle>
          <a:p/>
        </p:txBody>
      </p:sp>
      <p:sp>
        <p:nvSpPr>
          <p:cNvPr id="3" name="Holder 3"/>
          <p:cNvSpPr>
            <a:spLocks noGrp="1"/>
          </p:cNvSpPr>
          <p:nvPr>
            <p:ph type="body" idx="1"/>
          </p:nvPr>
        </p:nvSpPr>
        <p:spPr>
          <a:xfrm>
            <a:off x="596900" y="1816100"/>
            <a:ext cx="10998200" cy="2159000"/>
          </a:xfrm>
          <a:prstGeom prst="rect">
            <a:avLst/>
          </a:prstGeom>
        </p:spPr>
        <p:txBody>
          <a:bodyPr wrap="square" lIns="0" tIns="0" rIns="0" bIns="0">
            <a:spAutoFit/>
          </a:bodyPr>
          <a:lstStyle>
            <a:lvl1pPr>
              <a:defRPr b="0" i="0">
                <a:solidFill>
                  <a:schemeClr val="tx1"/>
                </a:solidFill>
              </a:defRPr>
            </a:lvl1pPr>
          </a:lstStyle>
          <a:p/>
        </p:txBody>
      </p:sp>
      <p:sp>
        <p:nvSpPr>
          <p:cNvPr id="4" name="Holder 4"/>
          <p:cNvSpPr>
            <a:spLocks noGrp="1"/>
          </p:cNvSpPr>
          <p:nvPr>
            <p:ph type="ftr" sz="quarter" idx="5"/>
          </p:nvPr>
        </p:nvSpPr>
        <p:spPr>
          <a:xfrm>
            <a:off x="4145280" y="6377940"/>
            <a:ext cx="3901440" cy="342900"/>
          </a:xfrm>
          <a:prstGeom prst="rect">
            <a:avLst/>
          </a:prstGeom>
        </p:spPr>
        <p:txBody>
          <a:bodyPr wrap="square" lIns="0" tIns="0" rIns="0" bIns="0">
            <a:spAutoFit/>
          </a:bodyPr>
          <a:lstStyle>
            <a:lvl1pPr algn="ctr">
              <a:defRPr>
                <a:solidFill>
                  <a:schemeClr val="tx1">
                    <a:tint val="75000"/>
                  </a:schemeClr>
                </a:solidFill>
              </a:defRPr>
            </a:lvl1pPr>
          </a:lstStyle>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fld>
            <a:endParaRPr lang="en-US"/>
          </a:p>
        </p:txBody>
      </p:sp>
      <p:sp>
        <p:nvSpPr>
          <p:cNvPr id="6" name="Holder 6"/>
          <p:cNvSpPr>
            <a:spLocks noGrp="1"/>
          </p:cNvSpPr>
          <p:nvPr>
            <p:ph type="sldNum" sz="quarter" idx="7"/>
          </p:nvPr>
        </p:nvSpPr>
        <p:spPr>
          <a:xfrm>
            <a:off x="8778240" y="6377940"/>
            <a:ext cx="280416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rPr/>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2">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ltLang="zh-CN"/>
              <a:t>Click to edit Master title style</a:t>
            </a:r>
            <a:endParaRPr lang="zh-CN" alt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ltLang="zh-CN"/>
              <a:t>Click to edit Master text styles</a:t>
            </a:r>
            <a:endParaRPr lang="en-US" altLang="zh-CN"/>
          </a:p>
          <a:p>
            <a:pPr lvl="1"/>
            <a:r>
              <a:rPr lang="en-US" altLang="zh-CN"/>
              <a:t>Second level</a:t>
            </a:r>
            <a:endParaRPr lang="en-US" altLang="zh-CN"/>
          </a:p>
          <a:p>
            <a:pPr lvl="2"/>
            <a:r>
              <a:rPr lang="en-US" altLang="zh-CN"/>
              <a:t>Third level</a:t>
            </a:r>
            <a:endParaRPr lang="en-US" altLang="zh-CN"/>
          </a:p>
          <a:p>
            <a:pPr lvl="3"/>
            <a:r>
              <a:rPr lang="en-US" altLang="zh-CN"/>
              <a:t>Fourth level</a:t>
            </a:r>
            <a:endParaRPr lang="en-US" altLang="zh-CN"/>
          </a:p>
          <a:p>
            <a:pPr lvl="4"/>
            <a:r>
              <a:rPr lang="en-US" altLang="zh-CN"/>
              <a:t>Fifth level</a:t>
            </a:r>
            <a:endParaRPr lang="zh-CN" alt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062C3AE-A46D-4597-BBC6-C83CF0BBC396}" type="datetimeFigureOut">
              <a:rPr lang="zh-CN" altLang="en-US" smtClean="0"/>
            </a:fld>
            <a:endParaRPr lang="zh-CN"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zh-CN"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DA203E6-B64D-4138-AE8C-ED611DAB93A6}"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55" r:id="rId1"/>
    <p:sldLayoutId id="2147483656" r:id="rId2"/>
    <p:sldLayoutId id="2147483657" r:id="rId3"/>
    <p:sldLayoutId id="2147483658" r:id="rId4"/>
    <p:sldLayoutId id="2147483659" r:id="rId5"/>
    <p:sldLayoutId id="2147483660" r:id="rId6"/>
    <p:sldLayoutId id="2147483661" r:id="rId7"/>
    <p:sldLayoutId id="2147483662" r:id="rId8"/>
    <p:sldLayoutId id="2147483663" r:id="rId9"/>
    <p:sldLayoutId id="2147483664" r:id="rId10"/>
    <p:sldLayoutId id="214748366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2">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ltLang="zh-CN"/>
              <a:t>Click to edit Master title style</a:t>
            </a:r>
            <a:endParaRPr lang="zh-CN" alt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ltLang="zh-CN"/>
              <a:t>Click to edit Master text styles</a:t>
            </a:r>
            <a:endParaRPr lang="en-US" altLang="zh-CN"/>
          </a:p>
          <a:p>
            <a:pPr lvl="1"/>
            <a:r>
              <a:rPr lang="en-US" altLang="zh-CN"/>
              <a:t>Second level</a:t>
            </a:r>
            <a:endParaRPr lang="en-US" altLang="zh-CN"/>
          </a:p>
          <a:p>
            <a:pPr lvl="2"/>
            <a:r>
              <a:rPr lang="en-US" altLang="zh-CN"/>
              <a:t>Third level</a:t>
            </a:r>
            <a:endParaRPr lang="en-US" altLang="zh-CN"/>
          </a:p>
          <a:p>
            <a:pPr lvl="3"/>
            <a:r>
              <a:rPr lang="en-US" altLang="zh-CN"/>
              <a:t>Fourth level</a:t>
            </a:r>
            <a:endParaRPr lang="en-US" altLang="zh-CN"/>
          </a:p>
          <a:p>
            <a:pPr lvl="4"/>
            <a:r>
              <a:rPr lang="en-US" altLang="zh-CN"/>
              <a:t>Fifth level</a:t>
            </a:r>
            <a:endParaRPr lang="zh-CN" alt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DF5A80F-6FC5-4AA5-8AA1-045C7E496A9F}" type="datetimeFigureOut">
              <a:rPr lang="zh-CN" altLang="en-US" smtClean="0"/>
            </a:fld>
            <a:endParaRPr lang="zh-CN"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zh-CN"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AD76ADB-4A4B-41B5-9434-96034652EB2F}"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2">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ltLang="zh-CN"/>
              <a:t>Click to edit Master title style</a:t>
            </a:r>
            <a:endParaRPr lang="zh-CN" alt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ltLang="zh-CN"/>
              <a:t>Click to edit Master text styles</a:t>
            </a:r>
            <a:endParaRPr lang="en-US" altLang="zh-CN"/>
          </a:p>
          <a:p>
            <a:pPr lvl="1"/>
            <a:r>
              <a:rPr lang="en-US" altLang="zh-CN"/>
              <a:t>Second level</a:t>
            </a:r>
            <a:endParaRPr lang="en-US" altLang="zh-CN"/>
          </a:p>
          <a:p>
            <a:pPr lvl="2"/>
            <a:r>
              <a:rPr lang="en-US" altLang="zh-CN"/>
              <a:t>Third level</a:t>
            </a:r>
            <a:endParaRPr lang="en-US" altLang="zh-CN"/>
          </a:p>
          <a:p>
            <a:pPr lvl="3"/>
            <a:r>
              <a:rPr lang="en-US" altLang="zh-CN"/>
              <a:t>Fourth level</a:t>
            </a:r>
            <a:endParaRPr lang="en-US" altLang="zh-CN"/>
          </a:p>
          <a:p>
            <a:pPr lvl="4"/>
            <a:r>
              <a:rPr lang="en-US" altLang="zh-CN"/>
              <a:t>Fifth level</a:t>
            </a:r>
            <a:endParaRPr lang="zh-CN" alt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D085C73-2318-480D-A293-B3F225DD768B}" type="datetimeFigureOut">
              <a:rPr lang="zh-CN" altLang="en-US" smtClean="0"/>
            </a:fld>
            <a:endParaRPr lang="zh-CN"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zh-CN"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396222F-0130-47E2-BC0E-824AD94A29D6}"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4.xml"/><Relationship Id="rId1" Type="http://schemas.openxmlformats.org/officeDocument/2006/relationships/image" Target="../media/image2.jpeg"/></Relationships>
</file>

<file path=ppt/slides/_rels/slide2.xml.rels><?xml version="1.0" encoding="UTF-8" standalone="yes"?>
<Relationships xmlns="http://schemas.openxmlformats.org/package/2006/relationships"><Relationship Id="rId9" Type="http://schemas.openxmlformats.org/officeDocument/2006/relationships/tags" Target="../tags/tag9.xml"/><Relationship Id="rId8" Type="http://schemas.openxmlformats.org/officeDocument/2006/relationships/tags" Target="../tags/tag8.xml"/><Relationship Id="rId7" Type="http://schemas.openxmlformats.org/officeDocument/2006/relationships/tags" Target="../tags/tag7.xml"/><Relationship Id="rId6" Type="http://schemas.openxmlformats.org/officeDocument/2006/relationships/tags" Target="../tags/tag6.xml"/><Relationship Id="rId5" Type="http://schemas.openxmlformats.org/officeDocument/2006/relationships/tags" Target="../tags/tag5.xml"/><Relationship Id="rId4" Type="http://schemas.openxmlformats.org/officeDocument/2006/relationships/tags" Target="../tags/tag4.xml"/><Relationship Id="rId3" Type="http://schemas.openxmlformats.org/officeDocument/2006/relationships/tags" Target="../tags/tag3.xml"/><Relationship Id="rId2" Type="http://schemas.openxmlformats.org/officeDocument/2006/relationships/tags" Target="../tags/tag2.xml"/><Relationship Id="rId16" Type="http://schemas.openxmlformats.org/officeDocument/2006/relationships/notesSlide" Target="../notesSlides/notesSlide2.xml"/><Relationship Id="rId15" Type="http://schemas.openxmlformats.org/officeDocument/2006/relationships/slideLayout" Target="../slideLayouts/slideLayout4.xml"/><Relationship Id="rId14" Type="http://schemas.openxmlformats.org/officeDocument/2006/relationships/tags" Target="../tags/tag14.xml"/><Relationship Id="rId13" Type="http://schemas.openxmlformats.org/officeDocument/2006/relationships/tags" Target="../tags/tag13.xml"/><Relationship Id="rId12" Type="http://schemas.openxmlformats.org/officeDocument/2006/relationships/tags" Target="../tags/tag12.xml"/><Relationship Id="rId11" Type="http://schemas.openxmlformats.org/officeDocument/2006/relationships/tags" Target="../tags/tag11.xml"/><Relationship Id="rId10" Type="http://schemas.openxmlformats.org/officeDocument/2006/relationships/tags" Target="../tags/tag10.xml"/><Relationship Id="rId1" Type="http://schemas.openxmlformats.org/officeDocument/2006/relationships/tags" Target="../tags/tag1.xml"/></Relationships>
</file>

<file path=ppt/slides/_rels/slide3.xml.rels><?xml version="1.0" encoding="UTF-8" standalone="yes"?>
<Relationships xmlns="http://schemas.openxmlformats.org/package/2006/relationships"><Relationship Id="rId4" Type="http://schemas.openxmlformats.org/officeDocument/2006/relationships/notesSlide" Target="../notesSlides/notesSlide3.xml"/><Relationship Id="rId3" Type="http://schemas.openxmlformats.org/officeDocument/2006/relationships/slideLayout" Target="../slideLayouts/slideLayout4.xml"/><Relationship Id="rId2" Type="http://schemas.openxmlformats.org/officeDocument/2006/relationships/image" Target="../media/image4.jpeg"/><Relationship Id="rId1"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ject 4"/>
          <p:cNvSpPr txBox="1"/>
          <p:nvPr/>
        </p:nvSpPr>
        <p:spPr>
          <a:xfrm>
            <a:off x="594360" y="152400"/>
            <a:ext cx="5486400" cy="920115"/>
          </a:xfrm>
          <a:prstGeom prst="rect">
            <a:avLst/>
          </a:prstGeom>
        </p:spPr>
        <p:txBody>
          <a:bodyPr vert="horz" wrap="square" lIns="0" tIns="12700" rIns="0" bIns="0" rtlCol="0">
            <a:noAutofit/>
          </a:bodyPr>
          <a:lstStyle>
            <a:lvl1pPr>
              <a:defRPr sz="1800" b="0" i="0">
                <a:solidFill>
                  <a:schemeClr val="tx1"/>
                </a:solidFill>
                <a:latin typeface="汉仪旗黑-65S"/>
                <a:ea typeface="+mj-ea"/>
                <a:cs typeface="汉仪旗黑-65S"/>
              </a:defRPr>
            </a:lvl1pPr>
          </a:lstStyle>
          <a:p>
            <a:pPr marL="12700" marR="5080">
              <a:lnSpc>
                <a:spcPct val="111000"/>
              </a:lnSpc>
              <a:spcBef>
                <a:spcPts val="100"/>
              </a:spcBef>
            </a:pPr>
            <a:r>
              <a:rPr lang="en-US" altLang="zh-CN" sz="2000" kern="0" dirty="0">
                <a:solidFill>
                  <a:schemeClr val="accent6">
                    <a:lumMod val="75000"/>
                  </a:schemeClr>
                </a:solidFill>
                <a:latin typeface="汉仪旗黑-55S" panose="00020600040101010101" pitchFamily="18" charset="-122"/>
                <a:ea typeface="汉仪旗黑-55S" panose="00020600040101010101" pitchFamily="18" charset="-122"/>
              </a:rPr>
              <a:t>Chemical Industry</a:t>
            </a:r>
            <a:br>
              <a:rPr lang="en-US" altLang="zh-CN" sz="2000" kern="0" dirty="0">
                <a:solidFill>
                  <a:srgbClr val="005BAC"/>
                </a:solidFill>
                <a:latin typeface="汉仪旗黑-55S" panose="00020600040101010101" pitchFamily="18" charset="-122"/>
                <a:ea typeface="汉仪旗黑-55S" panose="00020600040101010101" pitchFamily="18" charset="-122"/>
              </a:rPr>
            </a:br>
            <a:r>
              <a:rPr lang="en-US" altLang="zh-CN" sz="2000" kern="0" dirty="0">
                <a:solidFill>
                  <a:srgbClr val="005BAC"/>
                </a:solidFill>
                <a:latin typeface="汉仪旗黑-55S" panose="00020600040101010101" pitchFamily="18" charset="-122"/>
                <a:ea typeface="汉仪旗黑-55S" panose="00020600040101010101" pitchFamily="18" charset="-122"/>
              </a:rPr>
              <a:t>Cleansing and Skincare Application Solutions</a:t>
            </a:r>
            <a:r>
              <a:rPr lang="zh-CN" altLang="en-US" sz="2000" kern="0" dirty="0">
                <a:solidFill>
                  <a:srgbClr val="005BAC"/>
                </a:solidFill>
                <a:latin typeface="汉仪旗黑-55S" panose="00020600040101010101" pitchFamily="18" charset="-122"/>
                <a:ea typeface="汉仪旗黑-55S" panose="00020600040101010101" pitchFamily="18" charset="-122"/>
              </a:rPr>
              <a:t>   </a:t>
            </a:r>
            <a:endParaRPr lang="en-US" altLang="zh-CN" sz="2000" kern="0" dirty="0">
              <a:solidFill>
                <a:srgbClr val="005BAC"/>
              </a:solidFill>
              <a:latin typeface="汉仪旗黑-55S" panose="00020600040101010101" pitchFamily="18" charset="-122"/>
              <a:ea typeface="汉仪旗黑-55S" panose="00020600040101010101" pitchFamily="18" charset="-122"/>
            </a:endParaRPr>
          </a:p>
        </p:txBody>
      </p:sp>
      <p:sp>
        <p:nvSpPr>
          <p:cNvPr id="14" name="文本框 13"/>
          <p:cNvSpPr txBox="1"/>
          <p:nvPr/>
        </p:nvSpPr>
        <p:spPr>
          <a:xfrm>
            <a:off x="596901" y="2057400"/>
            <a:ext cx="3517899" cy="337185"/>
          </a:xfrm>
          <a:prstGeom prst="rect">
            <a:avLst/>
          </a:prstGeom>
          <a:noFill/>
        </p:spPr>
        <p:txBody>
          <a:bodyPr wrap="square" rtlCol="0">
            <a:spAutoFit/>
          </a:bodyPr>
          <a:lstStyle/>
          <a:p>
            <a:r>
              <a:rPr lang="en-US" altLang="zh-CN" sz="1600" dirty="0">
                <a:solidFill>
                  <a:srgbClr val="005BAC"/>
                </a:solidFill>
                <a:ea typeface="汉仪旗黑-45S" panose="00020600040101010101" pitchFamily="18" charset="-122"/>
              </a:rPr>
              <a:t>Background</a:t>
            </a:r>
            <a:endParaRPr lang="en-US" altLang="zh-CN" sz="1600" dirty="0">
              <a:solidFill>
                <a:srgbClr val="005BAC"/>
              </a:solidFill>
              <a:ea typeface="汉仪旗黑-45S" panose="00020600040101010101" pitchFamily="18" charset="-122"/>
            </a:endParaRPr>
          </a:p>
        </p:txBody>
      </p:sp>
      <p:sp>
        <p:nvSpPr>
          <p:cNvPr id="24" name="文本框 23"/>
          <p:cNvSpPr txBox="1"/>
          <p:nvPr/>
        </p:nvSpPr>
        <p:spPr>
          <a:xfrm>
            <a:off x="990600" y="2413635"/>
            <a:ext cx="4090670" cy="2306955"/>
          </a:xfrm>
          <a:prstGeom prst="rect">
            <a:avLst/>
          </a:prstGeom>
          <a:noFill/>
        </p:spPr>
        <p:txBody>
          <a:bodyPr wrap="square" rtlCol="0">
            <a:spAutoFit/>
          </a:bodyPr>
          <a:lstStyle/>
          <a:p>
            <a:pPr algn="just">
              <a:lnSpc>
                <a:spcPct val="150000"/>
              </a:lnSpc>
            </a:pPr>
            <a:r>
              <a:rPr lang="en-US" altLang="zh-CN" sz="1200" dirty="0">
                <a:solidFill>
                  <a:schemeClr val="bg1">
                    <a:lumMod val="50000"/>
                  </a:schemeClr>
                </a:solidFill>
                <a:ea typeface="汉仪旗黑-45S" panose="00020600040101010101" pitchFamily="18" charset="-122"/>
              </a:rPr>
              <a:t>Cleansing and skincare products are among the most common and widely used product categories in the daily chemical industry. They are designed to remove dirt, oil, and cosmetic residues from the skin surface, replenish skin moisture, balance skin pH, refine pores, and provide deep repair for specific skin concerns. These products are used frequently in daily life, and their functional positioning and product forms vary significantly across different applications.</a:t>
            </a:r>
            <a:endParaRPr lang="en-US" altLang="zh-CN" sz="1200" dirty="0">
              <a:solidFill>
                <a:schemeClr val="bg1">
                  <a:lumMod val="50000"/>
                </a:schemeClr>
              </a:solidFill>
              <a:ea typeface="汉仪旗黑-45S" panose="00020600040101010101" pitchFamily="18" charset="-122"/>
            </a:endParaRPr>
          </a:p>
        </p:txBody>
      </p:sp>
      <p:sp>
        <p:nvSpPr>
          <p:cNvPr id="31" name="圆角矩形 30"/>
          <p:cNvSpPr/>
          <p:nvPr/>
        </p:nvSpPr>
        <p:spPr>
          <a:xfrm>
            <a:off x="685817" y="2057561"/>
            <a:ext cx="990600" cy="304800"/>
          </a:xfrm>
          <a:prstGeom prst="roundRect">
            <a:avLst/>
          </a:prstGeom>
          <a:noFill/>
          <a:ln w="6350">
            <a:solidFill>
              <a:schemeClr val="bg1">
                <a:lumMod val="8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3" name="图片 2"/>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6553200" y="2057400"/>
            <a:ext cx="4401312" cy="3651504"/>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ject 4"/>
          <p:cNvSpPr txBox="1"/>
          <p:nvPr/>
        </p:nvSpPr>
        <p:spPr>
          <a:xfrm>
            <a:off x="609600" y="152400"/>
            <a:ext cx="5284470" cy="857250"/>
          </a:xfrm>
          <a:prstGeom prst="rect">
            <a:avLst/>
          </a:prstGeom>
        </p:spPr>
        <p:txBody>
          <a:bodyPr vert="horz" wrap="square" lIns="0" tIns="12700" rIns="0" bIns="0" rtlCol="0">
            <a:noAutofit/>
          </a:bodyPr>
          <a:lstStyle>
            <a:lvl1pPr>
              <a:defRPr sz="1800" b="0" i="0">
                <a:solidFill>
                  <a:schemeClr val="tx1"/>
                </a:solidFill>
                <a:latin typeface="汉仪旗黑-65S"/>
                <a:ea typeface="+mj-ea"/>
                <a:cs typeface="汉仪旗黑-65S"/>
              </a:defRPr>
            </a:lvl1pPr>
          </a:lstStyle>
          <a:p>
            <a:pPr marL="12700" marR="5080">
              <a:lnSpc>
                <a:spcPct val="111000"/>
              </a:lnSpc>
              <a:spcBef>
                <a:spcPts val="100"/>
              </a:spcBef>
            </a:pPr>
            <a:r>
              <a:rPr lang="en-US" altLang="zh-CN" sz="2000" kern="0" dirty="0">
                <a:solidFill>
                  <a:schemeClr val="accent6">
                    <a:lumMod val="75000"/>
                  </a:schemeClr>
                </a:solidFill>
                <a:latin typeface="汉仪旗黑-55S" panose="00020600040101010101" pitchFamily="18" charset="-122"/>
                <a:ea typeface="汉仪旗黑-55S" panose="00020600040101010101" pitchFamily="18" charset="-122"/>
                <a:sym typeface="+mn-ea"/>
              </a:rPr>
              <a:t>Chemical Industry</a:t>
            </a:r>
            <a:br>
              <a:rPr lang="en-US" altLang="zh-CN" sz="2000" kern="0" dirty="0">
                <a:solidFill>
                  <a:srgbClr val="005BAC"/>
                </a:solidFill>
                <a:latin typeface="汉仪旗黑-55S" panose="00020600040101010101" pitchFamily="18" charset="-122"/>
                <a:ea typeface="汉仪旗黑-55S" panose="00020600040101010101" pitchFamily="18" charset="-122"/>
                <a:sym typeface="+mn-ea"/>
              </a:rPr>
            </a:br>
            <a:r>
              <a:rPr lang="en-US" altLang="zh-CN" sz="2000" kern="0" dirty="0">
                <a:solidFill>
                  <a:srgbClr val="005BAC"/>
                </a:solidFill>
                <a:latin typeface="汉仪旗黑-55S" panose="00020600040101010101" pitchFamily="18" charset="-122"/>
                <a:ea typeface="汉仪旗黑-55S" panose="00020600040101010101" pitchFamily="18" charset="-122"/>
                <a:sym typeface="+mn-ea"/>
              </a:rPr>
              <a:t>Cleansing and Skincare Application Solutions</a:t>
            </a:r>
            <a:r>
              <a:rPr lang="zh-CN" altLang="en-US" sz="2000" kern="0" dirty="0">
                <a:solidFill>
                  <a:srgbClr val="005BAC"/>
                </a:solidFill>
                <a:latin typeface="汉仪旗黑-55S" panose="00020600040101010101" pitchFamily="18" charset="-122"/>
                <a:ea typeface="汉仪旗黑-55S" panose="00020600040101010101" pitchFamily="18" charset="-122"/>
                <a:sym typeface="+mn-ea"/>
              </a:rPr>
              <a:t> </a:t>
            </a:r>
            <a:r>
              <a:rPr lang="zh-CN" altLang="en-US" sz="2000" kern="0" dirty="0">
                <a:solidFill>
                  <a:srgbClr val="005BAC"/>
                </a:solidFill>
                <a:latin typeface="汉仪旗黑-55S" panose="00020600040101010101" pitchFamily="18" charset="-122"/>
                <a:ea typeface="汉仪旗黑-55S" panose="00020600040101010101" pitchFamily="18" charset="-122"/>
              </a:rPr>
              <a:t>  </a:t>
            </a:r>
            <a:endParaRPr lang="en-US" altLang="zh-CN" sz="2000" kern="0" dirty="0">
              <a:solidFill>
                <a:srgbClr val="005BAC"/>
              </a:solidFill>
              <a:latin typeface="汉仪旗黑-55S" panose="00020600040101010101" pitchFamily="18" charset="-122"/>
              <a:ea typeface="汉仪旗黑-55S" panose="00020600040101010101" pitchFamily="18" charset="-122"/>
            </a:endParaRPr>
          </a:p>
        </p:txBody>
      </p:sp>
      <p:sp>
        <p:nvSpPr>
          <p:cNvPr id="7" name="object 4"/>
          <p:cNvSpPr txBox="1"/>
          <p:nvPr/>
        </p:nvSpPr>
        <p:spPr>
          <a:xfrm>
            <a:off x="4648200" y="225739"/>
            <a:ext cx="3517900" cy="304379"/>
          </a:xfrm>
          <a:prstGeom prst="rect">
            <a:avLst/>
          </a:prstGeom>
        </p:spPr>
        <p:txBody>
          <a:bodyPr vert="horz" wrap="square" lIns="0" tIns="12700" rIns="0" bIns="0" rtlCol="0">
            <a:spAutoFit/>
          </a:bodyPr>
          <a:lstStyle>
            <a:lvl1pPr>
              <a:defRPr sz="1800" b="0" i="0">
                <a:solidFill>
                  <a:schemeClr val="tx1"/>
                </a:solidFill>
                <a:latin typeface="汉仪旗黑-65S"/>
                <a:ea typeface="+mj-ea"/>
                <a:cs typeface="汉仪旗黑-65S"/>
              </a:defRPr>
            </a:lvl1pPr>
          </a:lstStyle>
          <a:p>
            <a:pPr marL="12700" marR="5080">
              <a:lnSpc>
                <a:spcPct val="111000"/>
              </a:lnSpc>
              <a:spcBef>
                <a:spcPts val="100"/>
              </a:spcBef>
            </a:pPr>
            <a:endParaRPr lang="zh-CN" altLang="en-US" kern="0" dirty="0">
              <a:solidFill>
                <a:srgbClr val="005BAC"/>
              </a:solidFill>
            </a:endParaRPr>
          </a:p>
        </p:txBody>
      </p:sp>
      <p:sp>
        <p:nvSpPr>
          <p:cNvPr id="14" name="文本框 13"/>
          <p:cNvSpPr txBox="1"/>
          <p:nvPr>
            <p:custDataLst>
              <p:tags r:id="rId1"/>
            </p:custDataLst>
          </p:nvPr>
        </p:nvSpPr>
        <p:spPr>
          <a:xfrm>
            <a:off x="685801" y="1719580"/>
            <a:ext cx="3517899" cy="337185"/>
          </a:xfrm>
          <a:prstGeom prst="rect">
            <a:avLst/>
          </a:prstGeom>
          <a:noFill/>
        </p:spPr>
        <p:txBody>
          <a:bodyPr wrap="square" rtlCol="0">
            <a:spAutoFit/>
          </a:bodyPr>
          <a:lstStyle/>
          <a:p>
            <a:r>
              <a:rPr lang="en-US" altLang="zh-CN" sz="1600" dirty="0">
                <a:solidFill>
                  <a:srgbClr val="005BAC"/>
                </a:solidFill>
                <a:ea typeface="汉仪旗黑-45S" panose="00020600040101010101" pitchFamily="18" charset="-122"/>
              </a:rPr>
              <a:t>Customer Profile</a:t>
            </a:r>
            <a:endParaRPr lang="en-US" altLang="zh-CN" sz="1600" dirty="0">
              <a:solidFill>
                <a:srgbClr val="005BAC"/>
              </a:solidFill>
              <a:ea typeface="汉仪旗黑-45S" panose="00020600040101010101" pitchFamily="18" charset="-122"/>
            </a:endParaRPr>
          </a:p>
        </p:txBody>
      </p:sp>
      <p:sp>
        <p:nvSpPr>
          <p:cNvPr id="24" name="文本框 23"/>
          <p:cNvSpPr txBox="1"/>
          <p:nvPr>
            <p:custDataLst>
              <p:tags r:id="rId2"/>
            </p:custDataLst>
          </p:nvPr>
        </p:nvSpPr>
        <p:spPr>
          <a:xfrm>
            <a:off x="914400" y="2209725"/>
            <a:ext cx="4267200" cy="1476375"/>
          </a:xfrm>
          <a:prstGeom prst="rect">
            <a:avLst/>
          </a:prstGeom>
          <a:noFill/>
        </p:spPr>
        <p:txBody>
          <a:bodyPr wrap="square" rtlCol="0">
            <a:spAutoFit/>
          </a:bodyPr>
          <a:lstStyle/>
          <a:p>
            <a:pPr algn="just">
              <a:lnSpc>
                <a:spcPct val="150000"/>
              </a:lnSpc>
            </a:pPr>
            <a:r>
              <a:rPr lang="en-US" altLang="zh-CN" sz="1200" dirty="0">
                <a:solidFill>
                  <a:schemeClr val="bg1">
                    <a:lumMod val="50000"/>
                  </a:schemeClr>
                </a:solidFill>
                <a:ea typeface="汉仪旗黑-45S" panose="00020600040101010101" pitchFamily="18" charset="-122"/>
              </a:rPr>
              <a:t>A leading multinational group company specializing in laundry and home care products, beauty care products, and adhesive technologies. Its portfolio of brands serves both consumer and industrial markets, providing high-quality products and a wide range of solutions.</a:t>
            </a:r>
            <a:endParaRPr lang="en-US" altLang="zh-CN" sz="1200" dirty="0">
              <a:solidFill>
                <a:schemeClr val="bg1">
                  <a:lumMod val="50000"/>
                </a:schemeClr>
              </a:solidFill>
              <a:ea typeface="汉仪旗黑-45S" panose="00020600040101010101" pitchFamily="18" charset="-122"/>
            </a:endParaRPr>
          </a:p>
        </p:txBody>
      </p:sp>
      <p:sp>
        <p:nvSpPr>
          <p:cNvPr id="29" name="文本框 28"/>
          <p:cNvSpPr txBox="1"/>
          <p:nvPr>
            <p:custDataLst>
              <p:tags r:id="rId3"/>
            </p:custDataLst>
          </p:nvPr>
        </p:nvSpPr>
        <p:spPr>
          <a:xfrm>
            <a:off x="609600" y="4158511"/>
            <a:ext cx="3517899" cy="337185"/>
          </a:xfrm>
          <a:prstGeom prst="rect">
            <a:avLst/>
          </a:prstGeom>
          <a:noFill/>
        </p:spPr>
        <p:txBody>
          <a:bodyPr wrap="square" rtlCol="0">
            <a:spAutoFit/>
          </a:bodyPr>
          <a:lstStyle/>
          <a:p>
            <a:r>
              <a:rPr lang="en-US" altLang="zh-CN" sz="1600" dirty="0">
                <a:solidFill>
                  <a:srgbClr val="005BAC"/>
                </a:solidFill>
                <a:ea typeface="汉仪旗黑-45S" panose="00020600040101010101" pitchFamily="18" charset="-122"/>
              </a:rPr>
              <a:t>Value Proposition</a:t>
            </a:r>
            <a:endParaRPr lang="en-US" altLang="zh-CN" sz="1600" dirty="0">
              <a:solidFill>
                <a:srgbClr val="005BAC"/>
              </a:solidFill>
              <a:ea typeface="汉仪旗黑-45S" panose="00020600040101010101" pitchFamily="18" charset="-122"/>
            </a:endParaRPr>
          </a:p>
        </p:txBody>
      </p:sp>
      <p:sp>
        <p:nvSpPr>
          <p:cNvPr id="30" name="文本框 29"/>
          <p:cNvSpPr txBox="1"/>
          <p:nvPr>
            <p:custDataLst>
              <p:tags r:id="rId4"/>
            </p:custDataLst>
          </p:nvPr>
        </p:nvSpPr>
        <p:spPr>
          <a:xfrm>
            <a:off x="990600" y="4514671"/>
            <a:ext cx="4267200" cy="1476375"/>
          </a:xfrm>
          <a:prstGeom prst="rect">
            <a:avLst/>
          </a:prstGeom>
          <a:noFill/>
        </p:spPr>
        <p:txBody>
          <a:bodyPr wrap="square" rtlCol="0">
            <a:spAutoFit/>
          </a:bodyPr>
          <a:lstStyle/>
          <a:p>
            <a:pPr algn="just">
              <a:lnSpc>
                <a:spcPct val="150000"/>
              </a:lnSpc>
            </a:pPr>
            <a:r>
              <a:rPr lang="en-US" altLang="zh-CN" sz="1200" dirty="0">
                <a:solidFill>
                  <a:schemeClr val="bg1">
                    <a:lumMod val="50000"/>
                  </a:schemeClr>
                </a:solidFill>
                <a:ea typeface="汉仪旗黑-45S" panose="00020600040101010101" pitchFamily="18" charset="-122"/>
              </a:rPr>
              <a:t>Meets the customer’s batch production quality requirements, including but not limited to particle size, batch-to-batch consistency, and production time.</a:t>
            </a:r>
            <a:endParaRPr lang="en-US" altLang="zh-CN" sz="1200" dirty="0">
              <a:solidFill>
                <a:schemeClr val="bg1">
                  <a:lumMod val="50000"/>
                </a:schemeClr>
              </a:solidFill>
              <a:ea typeface="汉仪旗黑-45S" panose="00020600040101010101" pitchFamily="18" charset="-122"/>
            </a:endParaRPr>
          </a:p>
          <a:p>
            <a:pPr algn="just">
              <a:lnSpc>
                <a:spcPct val="150000"/>
              </a:lnSpc>
            </a:pPr>
            <a:r>
              <a:rPr lang="en-US" altLang="zh-CN" sz="1200" dirty="0">
                <a:solidFill>
                  <a:schemeClr val="bg1">
                    <a:lumMod val="50000"/>
                  </a:schemeClr>
                </a:solidFill>
                <a:ea typeface="汉仪旗黑-45S" panose="00020600040101010101" pitchFamily="18" charset="-122"/>
              </a:rPr>
              <a:t>Large-scale coaxial agitation system with a processing capacity of up to 10 m³.</a:t>
            </a:r>
            <a:endParaRPr lang="en-US" altLang="zh-CN" sz="1200" dirty="0">
              <a:solidFill>
                <a:schemeClr val="bg1">
                  <a:lumMod val="50000"/>
                </a:schemeClr>
              </a:solidFill>
              <a:ea typeface="汉仪旗黑-45S" panose="00020600040101010101" pitchFamily="18" charset="-122"/>
            </a:endParaRPr>
          </a:p>
        </p:txBody>
      </p:sp>
      <p:sp>
        <p:nvSpPr>
          <p:cNvPr id="12" name="文本框 11"/>
          <p:cNvSpPr txBox="1"/>
          <p:nvPr>
            <p:custDataLst>
              <p:tags r:id="rId5"/>
            </p:custDataLst>
          </p:nvPr>
        </p:nvSpPr>
        <p:spPr>
          <a:xfrm>
            <a:off x="5894070" y="1676400"/>
            <a:ext cx="2972435" cy="509905"/>
          </a:xfrm>
          <a:prstGeom prst="rect">
            <a:avLst/>
          </a:prstGeom>
          <a:noFill/>
        </p:spPr>
        <p:txBody>
          <a:bodyPr wrap="square" rtlCol="0">
            <a:noAutofit/>
          </a:bodyPr>
          <a:lstStyle/>
          <a:p>
            <a:r>
              <a:rPr lang="en-US" altLang="zh-CN" sz="1600" dirty="0">
                <a:solidFill>
                  <a:srgbClr val="005BAC"/>
                </a:solidFill>
                <a:ea typeface="汉仪旗黑-45S" panose="00020600040101010101" pitchFamily="18" charset="-122"/>
              </a:rPr>
              <a:t>Material and Operating Condition Description</a:t>
            </a:r>
            <a:endParaRPr lang="en-US" altLang="zh-CN" sz="1600" dirty="0">
              <a:solidFill>
                <a:srgbClr val="005BAC"/>
              </a:solidFill>
              <a:ea typeface="汉仪旗黑-45S" panose="00020600040101010101" pitchFamily="18" charset="-122"/>
            </a:endParaRPr>
          </a:p>
        </p:txBody>
      </p:sp>
      <p:sp>
        <p:nvSpPr>
          <p:cNvPr id="13" name="文本框 12"/>
          <p:cNvSpPr txBox="1"/>
          <p:nvPr>
            <p:custDataLst>
              <p:tags r:id="rId6"/>
            </p:custDataLst>
          </p:nvPr>
        </p:nvSpPr>
        <p:spPr>
          <a:xfrm>
            <a:off x="6248400" y="2231390"/>
            <a:ext cx="5262880" cy="1675765"/>
          </a:xfrm>
          <a:prstGeom prst="rect">
            <a:avLst/>
          </a:prstGeom>
          <a:noFill/>
        </p:spPr>
        <p:txBody>
          <a:bodyPr wrap="square" rtlCol="0">
            <a:noAutofit/>
          </a:bodyPr>
          <a:lstStyle/>
          <a:p>
            <a:pPr>
              <a:lnSpc>
                <a:spcPct val="150000"/>
              </a:lnSpc>
            </a:pPr>
            <a:r>
              <a:rPr lang="en-US" altLang="zh-CN" sz="1200" dirty="0">
                <a:solidFill>
                  <a:schemeClr val="bg1">
                    <a:lumMod val="50000"/>
                  </a:schemeClr>
                </a:solidFill>
                <a:ea typeface="汉仪旗黑-45S" panose="00020600040101010101" pitchFamily="18" charset="-122"/>
              </a:rPr>
              <a:t>Material Composition: Shampoo</a:t>
            </a:r>
            <a:endParaRPr lang="en-US" altLang="zh-CN" sz="1200" dirty="0">
              <a:solidFill>
                <a:schemeClr val="bg1">
                  <a:lumMod val="50000"/>
                </a:schemeClr>
              </a:solidFill>
              <a:ea typeface="汉仪旗黑-45S" panose="00020600040101010101" pitchFamily="18" charset="-122"/>
            </a:endParaRPr>
          </a:p>
          <a:p>
            <a:pPr>
              <a:lnSpc>
                <a:spcPct val="150000"/>
              </a:lnSpc>
            </a:pPr>
            <a:r>
              <a:rPr lang="en-US" altLang="zh-CN" sz="1200" dirty="0">
                <a:solidFill>
                  <a:schemeClr val="bg1">
                    <a:lumMod val="50000"/>
                  </a:schemeClr>
                </a:solidFill>
                <a:ea typeface="汉仪旗黑-45S" panose="00020600040101010101" pitchFamily="18" charset="-122"/>
              </a:rPr>
              <a:t>Operating Conditions:</a:t>
            </a:r>
            <a:endParaRPr lang="en-US" altLang="zh-CN" sz="1200" dirty="0">
              <a:solidFill>
                <a:schemeClr val="bg1">
                  <a:lumMod val="50000"/>
                </a:schemeClr>
              </a:solidFill>
              <a:ea typeface="汉仪旗黑-45S" panose="00020600040101010101" pitchFamily="18" charset="-122"/>
            </a:endParaRPr>
          </a:p>
          <a:p>
            <a:pPr>
              <a:lnSpc>
                <a:spcPct val="150000"/>
              </a:lnSpc>
            </a:pPr>
            <a:r>
              <a:rPr lang="en-US" altLang="zh-CN" sz="1200" dirty="0">
                <a:solidFill>
                  <a:schemeClr val="bg1">
                    <a:lumMod val="50000"/>
                  </a:schemeClr>
                </a:solidFill>
                <a:ea typeface="汉仪旗黑-45S" panose="00020600040101010101" pitchFamily="18" charset="-122"/>
              </a:rPr>
              <a:t>◆ 10 m³ slender vessel with high sanitary requirements</a:t>
            </a:r>
            <a:endParaRPr lang="en-US" altLang="zh-CN" sz="1200" dirty="0">
              <a:solidFill>
                <a:schemeClr val="bg1">
                  <a:lumMod val="50000"/>
                </a:schemeClr>
              </a:solidFill>
              <a:ea typeface="汉仪旗黑-45S" panose="00020600040101010101" pitchFamily="18" charset="-122"/>
            </a:endParaRPr>
          </a:p>
          <a:p>
            <a:pPr>
              <a:lnSpc>
                <a:spcPct val="150000"/>
              </a:lnSpc>
            </a:pPr>
            <a:r>
              <a:rPr lang="en-US" altLang="zh-CN" sz="1200" dirty="0">
                <a:solidFill>
                  <a:schemeClr val="bg1">
                    <a:lumMod val="50000"/>
                  </a:schemeClr>
                </a:solidFill>
                <a:ea typeface="汉仪旗黑-45S" panose="00020600040101010101" pitchFamily="18" charset="-122"/>
              </a:rPr>
              <a:t>◆ Material viscosity above 10,000 cP, requiring mixing, dispersion, and dissolution of a high-viscosity system</a:t>
            </a:r>
            <a:endParaRPr lang="en-US" altLang="zh-CN" sz="1200" dirty="0">
              <a:solidFill>
                <a:schemeClr val="bg1">
                  <a:lumMod val="50000"/>
                </a:schemeClr>
              </a:solidFill>
              <a:ea typeface="汉仪旗黑-45S" panose="00020600040101010101" pitchFamily="18" charset="-122"/>
            </a:endParaRPr>
          </a:p>
          <a:p>
            <a:pPr>
              <a:lnSpc>
                <a:spcPct val="150000"/>
              </a:lnSpc>
            </a:pPr>
            <a:r>
              <a:rPr lang="en-US" altLang="zh-CN" sz="1200" dirty="0">
                <a:solidFill>
                  <a:schemeClr val="bg1">
                    <a:lumMod val="50000"/>
                  </a:schemeClr>
                </a:solidFill>
                <a:ea typeface="汉仪旗黑-45S" panose="00020600040101010101" pitchFamily="18" charset="-122"/>
              </a:rPr>
              <a:t>◆ Operation under both positive pressure and vacuum conditions</a:t>
            </a:r>
            <a:endParaRPr lang="en-US" altLang="zh-CN" sz="1200" dirty="0">
              <a:solidFill>
                <a:schemeClr val="bg1">
                  <a:lumMod val="50000"/>
                </a:schemeClr>
              </a:solidFill>
              <a:ea typeface="汉仪旗黑-45S" panose="00020600040101010101" pitchFamily="18" charset="-122"/>
            </a:endParaRPr>
          </a:p>
        </p:txBody>
      </p:sp>
      <p:sp>
        <p:nvSpPr>
          <p:cNvPr id="20" name="圆角矩形 19"/>
          <p:cNvSpPr/>
          <p:nvPr>
            <p:custDataLst>
              <p:tags r:id="rId7"/>
            </p:custDataLst>
          </p:nvPr>
        </p:nvSpPr>
        <p:spPr>
          <a:xfrm>
            <a:off x="5894070" y="1710055"/>
            <a:ext cx="2956560" cy="476250"/>
          </a:xfrm>
          <a:prstGeom prst="roundRect">
            <a:avLst/>
          </a:prstGeom>
          <a:noFill/>
          <a:ln w="6350">
            <a:solidFill>
              <a:schemeClr val="bg1">
                <a:lumMod val="8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圆角矩形 2"/>
          <p:cNvSpPr/>
          <p:nvPr>
            <p:custDataLst>
              <p:tags r:id="rId8"/>
            </p:custDataLst>
          </p:nvPr>
        </p:nvSpPr>
        <p:spPr>
          <a:xfrm>
            <a:off x="685800" y="1718310"/>
            <a:ext cx="1601470" cy="304800"/>
          </a:xfrm>
          <a:prstGeom prst="roundRect">
            <a:avLst/>
          </a:prstGeom>
          <a:noFill/>
          <a:ln w="6350">
            <a:solidFill>
              <a:schemeClr val="bg1">
                <a:lumMod val="8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圆角矩形 20"/>
          <p:cNvSpPr/>
          <p:nvPr>
            <p:custDataLst>
              <p:tags r:id="rId9"/>
            </p:custDataLst>
          </p:nvPr>
        </p:nvSpPr>
        <p:spPr>
          <a:xfrm>
            <a:off x="609600" y="4168775"/>
            <a:ext cx="1746250" cy="304800"/>
          </a:xfrm>
          <a:prstGeom prst="roundRect">
            <a:avLst/>
          </a:prstGeom>
          <a:noFill/>
          <a:ln w="6350">
            <a:solidFill>
              <a:schemeClr val="bg1">
                <a:lumMod val="8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8" name="直接连接符 7"/>
          <p:cNvCxnSpPr/>
          <p:nvPr>
            <p:custDataLst>
              <p:tags r:id="rId10"/>
            </p:custDataLst>
          </p:nvPr>
        </p:nvCxnSpPr>
        <p:spPr>
          <a:xfrm>
            <a:off x="5638800" y="2057400"/>
            <a:ext cx="0" cy="3810000"/>
          </a:xfrm>
          <a:prstGeom prst="line">
            <a:avLst/>
          </a:prstGeom>
          <a:ln w="3175" cap="flat" cmpd="sng" algn="ctr">
            <a:solidFill>
              <a:schemeClr val="accent1"/>
            </a:solidFill>
            <a:prstDash val="dash"/>
            <a:round/>
            <a:headEnd type="oval" w="med" len="med"/>
            <a:tailEnd type="oval" w="med" len="med"/>
          </a:ln>
        </p:spPr>
        <p:style>
          <a:lnRef idx="0">
            <a:scrgbClr r="0" g="0" b="0"/>
          </a:lnRef>
          <a:fillRef idx="0">
            <a:scrgbClr r="0" g="0" b="0"/>
          </a:fillRef>
          <a:effectRef idx="0">
            <a:scrgbClr r="0" g="0" b="0"/>
          </a:effectRef>
          <a:fontRef idx="minor">
            <a:schemeClr val="tx1"/>
          </a:fontRef>
        </p:style>
      </p:cxnSp>
      <p:cxnSp>
        <p:nvCxnSpPr>
          <p:cNvPr id="10" name="直接连接符 9"/>
          <p:cNvCxnSpPr/>
          <p:nvPr>
            <p:custDataLst>
              <p:tags r:id="rId11"/>
            </p:custDataLst>
          </p:nvPr>
        </p:nvCxnSpPr>
        <p:spPr>
          <a:xfrm>
            <a:off x="609600" y="4027170"/>
            <a:ext cx="11277600" cy="11430"/>
          </a:xfrm>
          <a:prstGeom prst="line">
            <a:avLst/>
          </a:prstGeom>
          <a:ln w="3175" cap="flat" cmpd="sng" algn="ctr">
            <a:solidFill>
              <a:schemeClr val="accent1"/>
            </a:solidFill>
            <a:prstDash val="dash"/>
            <a:round/>
            <a:headEnd type="oval" w="med" len="med"/>
            <a:tailEnd type="oval" w="med" len="med"/>
          </a:ln>
        </p:spPr>
        <p:style>
          <a:lnRef idx="0">
            <a:scrgbClr r="0" g="0" b="0"/>
          </a:lnRef>
          <a:fillRef idx="0">
            <a:scrgbClr r="0" g="0" b="0"/>
          </a:fillRef>
          <a:effectRef idx="0">
            <a:scrgbClr r="0" g="0" b="0"/>
          </a:effectRef>
          <a:fontRef idx="minor">
            <a:schemeClr val="tx1"/>
          </a:fontRef>
        </p:style>
      </p:cxnSp>
      <p:sp>
        <p:nvSpPr>
          <p:cNvPr id="2" name="文本框 1"/>
          <p:cNvSpPr txBox="1"/>
          <p:nvPr>
            <p:custDataLst>
              <p:tags r:id="rId12"/>
            </p:custDataLst>
          </p:nvPr>
        </p:nvSpPr>
        <p:spPr>
          <a:xfrm>
            <a:off x="6096000" y="4158511"/>
            <a:ext cx="3517899" cy="337185"/>
          </a:xfrm>
          <a:prstGeom prst="rect">
            <a:avLst/>
          </a:prstGeom>
          <a:noFill/>
        </p:spPr>
        <p:txBody>
          <a:bodyPr wrap="square" rtlCol="0">
            <a:spAutoFit/>
          </a:bodyPr>
          <a:lstStyle/>
          <a:p>
            <a:r>
              <a:rPr lang="en-US" altLang="zh-CN" sz="1600" dirty="0">
                <a:solidFill>
                  <a:srgbClr val="005BAC"/>
                </a:solidFill>
                <a:ea typeface="汉仪旗黑-45S" panose="00020600040101010101" pitchFamily="18" charset="-122"/>
              </a:rPr>
              <a:t>Key Problems Addressed</a:t>
            </a:r>
            <a:endParaRPr lang="en-US" altLang="zh-CN" sz="1600" dirty="0">
              <a:solidFill>
                <a:srgbClr val="005BAC"/>
              </a:solidFill>
              <a:ea typeface="汉仪旗黑-45S" panose="00020600040101010101" pitchFamily="18" charset="-122"/>
            </a:endParaRPr>
          </a:p>
        </p:txBody>
      </p:sp>
      <p:sp>
        <p:nvSpPr>
          <p:cNvPr id="4" name="文本框 3"/>
          <p:cNvSpPr txBox="1"/>
          <p:nvPr>
            <p:custDataLst>
              <p:tags r:id="rId13"/>
            </p:custDataLst>
          </p:nvPr>
        </p:nvSpPr>
        <p:spPr>
          <a:xfrm>
            <a:off x="6477000" y="4524196"/>
            <a:ext cx="5321300" cy="1198880"/>
          </a:xfrm>
          <a:prstGeom prst="rect">
            <a:avLst/>
          </a:prstGeom>
          <a:noFill/>
        </p:spPr>
        <p:txBody>
          <a:bodyPr wrap="square" rtlCol="0">
            <a:spAutoFit/>
          </a:bodyPr>
          <a:lstStyle/>
          <a:p>
            <a:pPr algn="l">
              <a:lnSpc>
                <a:spcPct val="150000"/>
              </a:lnSpc>
              <a:buClrTx/>
              <a:buSzTx/>
              <a:buNone/>
            </a:pPr>
            <a:r>
              <a:rPr lang="en-US" altLang="zh-CN" sz="1200" dirty="0">
                <a:solidFill>
                  <a:schemeClr val="bg1">
                    <a:lumMod val="50000"/>
                  </a:schemeClr>
                </a:solidFill>
                <a:ea typeface="汉仪旗黑-45S" panose="00020600040101010101" pitchFamily="18" charset="-122"/>
              </a:rPr>
              <a:t>1. Meet batch production requirements</a:t>
            </a:r>
            <a:endParaRPr lang="en-US" altLang="zh-CN" sz="1200" dirty="0">
              <a:solidFill>
                <a:schemeClr val="bg1">
                  <a:lumMod val="50000"/>
                </a:schemeClr>
              </a:solidFill>
              <a:ea typeface="汉仪旗黑-45S" panose="00020600040101010101" pitchFamily="18" charset="-122"/>
            </a:endParaRPr>
          </a:p>
          <a:p>
            <a:pPr algn="l">
              <a:lnSpc>
                <a:spcPct val="150000"/>
              </a:lnSpc>
              <a:buClrTx/>
              <a:buSzTx/>
              <a:buNone/>
            </a:pPr>
            <a:r>
              <a:rPr lang="en-US" altLang="zh-CN" sz="1200" dirty="0">
                <a:solidFill>
                  <a:schemeClr val="bg1">
                    <a:lumMod val="50000"/>
                  </a:schemeClr>
                </a:solidFill>
                <a:ea typeface="汉仪旗黑-45S" panose="00020600040101010101" pitchFamily="18" charset="-122"/>
              </a:rPr>
              <a:t>2. Ensure the longest possible maintenance interval for overseas operation</a:t>
            </a:r>
            <a:endParaRPr lang="en-US" altLang="zh-CN" sz="1200" dirty="0">
              <a:solidFill>
                <a:schemeClr val="bg1">
                  <a:lumMod val="50000"/>
                </a:schemeClr>
              </a:solidFill>
              <a:ea typeface="汉仪旗黑-45S" panose="00020600040101010101" pitchFamily="18" charset="-122"/>
            </a:endParaRPr>
          </a:p>
          <a:p>
            <a:pPr algn="l">
              <a:lnSpc>
                <a:spcPct val="150000"/>
              </a:lnSpc>
              <a:buClrTx/>
              <a:buSzTx/>
              <a:buNone/>
            </a:pPr>
            <a:r>
              <a:rPr lang="en-US" altLang="zh-CN" sz="1200" dirty="0">
                <a:solidFill>
                  <a:schemeClr val="bg1">
                    <a:lumMod val="50000"/>
                  </a:schemeClr>
                </a:solidFill>
                <a:ea typeface="汉仪旗黑-45S" panose="00020600040101010101" pitchFamily="18" charset="-122"/>
              </a:rPr>
              <a:t>3. Aseptic-grade design to meet high cleanliness requirements</a:t>
            </a:r>
            <a:endParaRPr lang="en-US" altLang="zh-CN" sz="1200" dirty="0">
              <a:solidFill>
                <a:schemeClr val="bg1">
                  <a:lumMod val="50000"/>
                </a:schemeClr>
              </a:solidFill>
              <a:ea typeface="汉仪旗黑-45S" panose="00020600040101010101" pitchFamily="18" charset="-122"/>
            </a:endParaRPr>
          </a:p>
          <a:p>
            <a:pPr>
              <a:lnSpc>
                <a:spcPct val="150000"/>
              </a:lnSpc>
            </a:pPr>
            <a:endParaRPr lang="en-US" altLang="zh-CN" sz="1200" dirty="0">
              <a:solidFill>
                <a:schemeClr val="bg1">
                  <a:lumMod val="50000"/>
                </a:schemeClr>
              </a:solidFill>
              <a:latin typeface="汉仪旗黑-45S" panose="00020600040101010101" pitchFamily="18" charset="-122"/>
              <a:ea typeface="汉仪旗黑-45S" panose="00020600040101010101" pitchFamily="18" charset="-122"/>
            </a:endParaRPr>
          </a:p>
        </p:txBody>
      </p:sp>
      <p:sp>
        <p:nvSpPr>
          <p:cNvPr id="5" name="圆角矩形 21"/>
          <p:cNvSpPr/>
          <p:nvPr>
            <p:custDataLst>
              <p:tags r:id="rId14"/>
            </p:custDataLst>
          </p:nvPr>
        </p:nvSpPr>
        <p:spPr>
          <a:xfrm>
            <a:off x="6096000" y="4168775"/>
            <a:ext cx="2416810" cy="355600"/>
          </a:xfrm>
          <a:prstGeom prst="roundRect">
            <a:avLst/>
          </a:prstGeom>
          <a:noFill/>
          <a:ln w="6350">
            <a:solidFill>
              <a:schemeClr val="bg1">
                <a:lumMod val="8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zh-CN" dirty="0">
              <a:solidFill>
                <a:srgbClr val="005BAC"/>
              </a:solidFill>
              <a:ea typeface="汉仪旗黑-45S" panose="00020600040101010101" pitchFamily="18" charset="-122"/>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ject 4"/>
          <p:cNvSpPr txBox="1"/>
          <p:nvPr/>
        </p:nvSpPr>
        <p:spPr>
          <a:xfrm>
            <a:off x="596900" y="152400"/>
            <a:ext cx="5195570" cy="906780"/>
          </a:xfrm>
          <a:prstGeom prst="rect">
            <a:avLst/>
          </a:prstGeom>
        </p:spPr>
        <p:txBody>
          <a:bodyPr vert="horz" wrap="square" lIns="0" tIns="12700" rIns="0" bIns="0" rtlCol="0">
            <a:noAutofit/>
          </a:bodyPr>
          <a:lstStyle>
            <a:lvl1pPr>
              <a:defRPr sz="1800" b="0" i="0">
                <a:solidFill>
                  <a:schemeClr val="tx1"/>
                </a:solidFill>
                <a:latin typeface="汉仪旗黑-65S"/>
                <a:ea typeface="+mj-ea"/>
                <a:cs typeface="汉仪旗黑-65S"/>
              </a:defRPr>
            </a:lvl1pPr>
          </a:lstStyle>
          <a:p>
            <a:pPr marL="12700" marR="5080">
              <a:lnSpc>
                <a:spcPct val="111000"/>
              </a:lnSpc>
              <a:spcBef>
                <a:spcPts val="100"/>
              </a:spcBef>
            </a:pPr>
            <a:r>
              <a:rPr lang="en-US" altLang="zh-CN" sz="2000" kern="0" dirty="0">
                <a:solidFill>
                  <a:schemeClr val="accent6">
                    <a:lumMod val="75000"/>
                  </a:schemeClr>
                </a:solidFill>
                <a:latin typeface="汉仪旗黑-55S" panose="00020600040101010101" pitchFamily="18" charset="-122"/>
                <a:ea typeface="汉仪旗黑-55S" panose="00020600040101010101" pitchFamily="18" charset="-122"/>
                <a:sym typeface="+mn-ea"/>
              </a:rPr>
              <a:t>Chemical Industry</a:t>
            </a:r>
            <a:br>
              <a:rPr lang="en-US" altLang="zh-CN" sz="2000" kern="0" dirty="0">
                <a:solidFill>
                  <a:srgbClr val="005BAC"/>
                </a:solidFill>
                <a:latin typeface="汉仪旗黑-55S" panose="00020600040101010101" pitchFamily="18" charset="-122"/>
                <a:ea typeface="汉仪旗黑-55S" panose="00020600040101010101" pitchFamily="18" charset="-122"/>
                <a:sym typeface="+mn-ea"/>
              </a:rPr>
            </a:br>
            <a:r>
              <a:rPr lang="en-US" altLang="zh-CN" sz="2000" kern="0" dirty="0">
                <a:solidFill>
                  <a:srgbClr val="005BAC"/>
                </a:solidFill>
                <a:latin typeface="汉仪旗黑-55S" panose="00020600040101010101" pitchFamily="18" charset="-122"/>
                <a:ea typeface="汉仪旗黑-55S" panose="00020600040101010101" pitchFamily="18" charset="-122"/>
                <a:sym typeface="+mn-ea"/>
              </a:rPr>
              <a:t>Cleansing and Skincare Application Solutions</a:t>
            </a:r>
            <a:r>
              <a:rPr lang="zh-CN" altLang="en-US" sz="2000" kern="0" dirty="0">
                <a:solidFill>
                  <a:srgbClr val="005BAC"/>
                </a:solidFill>
                <a:latin typeface="汉仪旗黑-55S" panose="00020600040101010101" pitchFamily="18" charset="-122"/>
                <a:ea typeface="汉仪旗黑-55S" panose="00020600040101010101" pitchFamily="18" charset="-122"/>
                <a:sym typeface="+mn-ea"/>
              </a:rPr>
              <a:t> </a:t>
            </a:r>
            <a:r>
              <a:rPr lang="zh-CN" altLang="en-US" sz="2000" kern="0" dirty="0">
                <a:solidFill>
                  <a:srgbClr val="005BAC"/>
                </a:solidFill>
                <a:latin typeface="汉仪旗黑-55S" panose="00020600040101010101" pitchFamily="18" charset="-122"/>
                <a:ea typeface="汉仪旗黑-55S" panose="00020600040101010101" pitchFamily="18" charset="-122"/>
              </a:rPr>
              <a:t>   </a:t>
            </a:r>
            <a:endParaRPr lang="en-US" altLang="zh-CN" sz="2000" kern="0" dirty="0">
              <a:solidFill>
                <a:srgbClr val="005BAC"/>
              </a:solidFill>
              <a:latin typeface="汉仪旗黑-55S" panose="00020600040101010101" pitchFamily="18" charset="-122"/>
              <a:ea typeface="汉仪旗黑-55S" panose="00020600040101010101" pitchFamily="18" charset="-122"/>
            </a:endParaRPr>
          </a:p>
        </p:txBody>
      </p:sp>
      <p:sp>
        <p:nvSpPr>
          <p:cNvPr id="7" name="object 4"/>
          <p:cNvSpPr txBox="1"/>
          <p:nvPr/>
        </p:nvSpPr>
        <p:spPr>
          <a:xfrm>
            <a:off x="596900" y="293049"/>
            <a:ext cx="3517900" cy="304379"/>
          </a:xfrm>
          <a:prstGeom prst="rect">
            <a:avLst/>
          </a:prstGeom>
        </p:spPr>
        <p:txBody>
          <a:bodyPr vert="horz" wrap="square" lIns="0" tIns="12700" rIns="0" bIns="0" rtlCol="0">
            <a:spAutoFit/>
          </a:bodyPr>
          <a:lstStyle>
            <a:lvl1pPr>
              <a:defRPr sz="1800" b="0" i="0">
                <a:solidFill>
                  <a:schemeClr val="tx1"/>
                </a:solidFill>
                <a:latin typeface="汉仪旗黑-65S"/>
                <a:ea typeface="+mj-ea"/>
                <a:cs typeface="汉仪旗黑-65S"/>
              </a:defRPr>
            </a:lvl1pPr>
          </a:lstStyle>
          <a:p>
            <a:pPr marL="12700" marR="5080">
              <a:lnSpc>
                <a:spcPct val="111000"/>
              </a:lnSpc>
              <a:spcBef>
                <a:spcPts val="100"/>
              </a:spcBef>
            </a:pPr>
            <a:endParaRPr lang="zh-CN" altLang="en-US" kern="0" dirty="0">
              <a:solidFill>
                <a:srgbClr val="005BAC"/>
              </a:solidFill>
            </a:endParaRPr>
          </a:p>
        </p:txBody>
      </p:sp>
      <p:pic>
        <p:nvPicPr>
          <p:cNvPr id="2" name="图片 1"/>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7325614" y="2773994"/>
            <a:ext cx="2075651" cy="2075651"/>
          </a:xfrm>
          <a:prstGeom prst="rect">
            <a:avLst/>
          </a:prstGeom>
        </p:spPr>
      </p:pic>
      <p:pic>
        <p:nvPicPr>
          <p:cNvPr id="5" name="图片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519448" y="2767461"/>
            <a:ext cx="2075652" cy="2075652"/>
          </a:xfrm>
          <a:prstGeom prst="rect">
            <a:avLst/>
          </a:prstGeom>
        </p:spPr>
      </p:pic>
      <p:sp>
        <p:nvSpPr>
          <p:cNvPr id="9" name="文本框 10"/>
          <p:cNvSpPr txBox="1"/>
          <p:nvPr/>
        </p:nvSpPr>
        <p:spPr>
          <a:xfrm>
            <a:off x="539115" y="1609725"/>
            <a:ext cx="2660015" cy="1116330"/>
          </a:xfrm>
          <a:prstGeom prst="rect">
            <a:avLst/>
          </a:prstGeom>
          <a:noFill/>
        </p:spPr>
        <p:txBody>
          <a:bodyPr wrap="square" rtlCol="0">
            <a:no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50000"/>
              </a:lnSpc>
            </a:pPr>
            <a:r>
              <a:rPr lang="en-US" altLang="zh-CN" sz="1200" dirty="0">
                <a:solidFill>
                  <a:schemeClr val="bg1">
                    <a:lumMod val="50000"/>
                  </a:schemeClr>
                </a:solidFill>
                <a:ea typeface="汉仪旗黑-45S" panose="00020600040101010101" pitchFamily="18" charset="-122"/>
              </a:rPr>
              <a:t>Equipment Name: Mechanical Agitator</a:t>
            </a:r>
            <a:endParaRPr lang="en-US" altLang="zh-CN" sz="1200" dirty="0">
              <a:solidFill>
                <a:schemeClr val="bg1">
                  <a:lumMod val="50000"/>
                </a:schemeClr>
              </a:solidFill>
              <a:ea typeface="汉仪旗黑-45S" panose="00020600040101010101" pitchFamily="18" charset="-122"/>
            </a:endParaRPr>
          </a:p>
          <a:p>
            <a:pPr>
              <a:lnSpc>
                <a:spcPct val="150000"/>
              </a:lnSpc>
            </a:pPr>
            <a:r>
              <a:rPr lang="en-US" altLang="zh-CN" sz="1200" dirty="0">
                <a:solidFill>
                  <a:schemeClr val="bg1">
                    <a:lumMod val="50000"/>
                  </a:schemeClr>
                </a:solidFill>
                <a:ea typeface="汉仪旗黑-45S" panose="00020600040101010101" pitchFamily="18" charset="-122"/>
              </a:rPr>
              <a:t>Equipment Model: EUMIX-15 &amp; EUMIX-22</a:t>
            </a:r>
            <a:endParaRPr lang="en-US" altLang="zh-CN" sz="1200" dirty="0">
              <a:solidFill>
                <a:schemeClr val="bg1">
                  <a:lumMod val="50000"/>
                </a:schemeClr>
              </a:solidFill>
              <a:ea typeface="汉仪旗黑-45S" panose="00020600040101010101" pitchFamily="18" charset="-122"/>
            </a:endParaRPr>
          </a:p>
          <a:p>
            <a:pPr>
              <a:lnSpc>
                <a:spcPct val="150000"/>
              </a:lnSpc>
            </a:pPr>
            <a:r>
              <a:rPr lang="en-US" altLang="zh-CN" sz="1200" dirty="0">
                <a:solidFill>
                  <a:schemeClr val="bg1">
                    <a:lumMod val="50000"/>
                  </a:schemeClr>
                </a:solidFill>
                <a:ea typeface="汉仪旗黑-45S" panose="00020600040101010101" pitchFamily="18" charset="-122"/>
              </a:rPr>
              <a:t>Speed Range: 7–71 rpm &amp; 2–21 rpm</a:t>
            </a:r>
            <a:endParaRPr lang="en-US" altLang="zh-CN" sz="1200" dirty="0">
              <a:solidFill>
                <a:schemeClr val="bg1">
                  <a:lumMod val="50000"/>
                </a:schemeClr>
              </a:solidFill>
              <a:ea typeface="汉仪旗黑-45S" panose="00020600040101010101" pitchFamily="18" charset="-122"/>
            </a:endParaRPr>
          </a:p>
        </p:txBody>
      </p:sp>
      <p:sp>
        <p:nvSpPr>
          <p:cNvPr id="10" name="文本框 11"/>
          <p:cNvSpPr txBox="1"/>
          <p:nvPr/>
        </p:nvSpPr>
        <p:spPr>
          <a:xfrm>
            <a:off x="533400" y="4495881"/>
            <a:ext cx="3517899" cy="337185"/>
          </a:xfrm>
          <a:prstGeom prst="rect">
            <a:avLst/>
          </a:prstGeom>
          <a:noFill/>
        </p:spPr>
        <p:txBody>
          <a:bodyPr wrap="square" rtlCol="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zh-CN" sz="1600" dirty="0">
                <a:solidFill>
                  <a:srgbClr val="005BAC"/>
                </a:solidFill>
                <a:ea typeface="汉仪旗黑-45S" panose="00020600040101010101" pitchFamily="18" charset="-122"/>
              </a:rPr>
              <a:t>Results </a:t>
            </a:r>
            <a:endParaRPr lang="en-US" altLang="zh-CN" sz="1600" dirty="0">
              <a:solidFill>
                <a:srgbClr val="005BAC"/>
              </a:solidFill>
              <a:ea typeface="汉仪旗黑-45S" panose="00020600040101010101" pitchFamily="18" charset="-122"/>
            </a:endParaRPr>
          </a:p>
        </p:txBody>
      </p:sp>
      <p:sp>
        <p:nvSpPr>
          <p:cNvPr id="11" name="文本框 12"/>
          <p:cNvSpPr txBox="1"/>
          <p:nvPr/>
        </p:nvSpPr>
        <p:spPr>
          <a:xfrm>
            <a:off x="597535" y="4803775"/>
            <a:ext cx="6609715" cy="1473200"/>
          </a:xfrm>
          <a:prstGeom prst="rect">
            <a:avLst/>
          </a:prstGeom>
          <a:noFill/>
        </p:spPr>
        <p:txBody>
          <a:bodyPr wrap="square" rtlCol="0">
            <a:no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just">
              <a:lnSpc>
                <a:spcPct val="150000"/>
              </a:lnSpc>
            </a:pPr>
            <a:r>
              <a:rPr lang="en-US" altLang="zh-CN" sz="1200" dirty="0">
                <a:solidFill>
                  <a:schemeClr val="bg1">
                    <a:lumMod val="50000"/>
                  </a:schemeClr>
                </a:solidFill>
                <a:ea typeface="汉仪旗黑-45S" panose="00020600040101010101" pitchFamily="18" charset="-122"/>
              </a:rPr>
              <a:t>1. Efficient Mixing with No Dead Zones: Two impeller designs work together to provide multi-level mixing and full spatial coverage.</a:t>
            </a:r>
            <a:endParaRPr lang="en-US" altLang="zh-CN" sz="1200" dirty="0">
              <a:solidFill>
                <a:schemeClr val="bg1">
                  <a:lumMod val="50000"/>
                </a:schemeClr>
              </a:solidFill>
              <a:ea typeface="汉仪旗黑-45S" panose="00020600040101010101" pitchFamily="18" charset="-122"/>
            </a:endParaRPr>
          </a:p>
          <a:p>
            <a:pPr algn="just">
              <a:lnSpc>
                <a:spcPct val="150000"/>
              </a:lnSpc>
            </a:pPr>
            <a:r>
              <a:rPr lang="en-US" altLang="zh-CN" sz="1200" dirty="0">
                <a:solidFill>
                  <a:schemeClr val="bg1">
                    <a:lumMod val="50000"/>
                  </a:schemeClr>
                </a:solidFill>
                <a:ea typeface="汉仪旗黑-45S" panose="00020600040101010101" pitchFamily="18" charset="-122"/>
              </a:rPr>
              <a:t>2. High Sanitary Standard:Hygienic design ensures easy cleaning with no dead zones.</a:t>
            </a:r>
            <a:endParaRPr lang="en-US" altLang="zh-CN" sz="1200" dirty="0">
              <a:solidFill>
                <a:schemeClr val="bg1">
                  <a:lumMod val="50000"/>
                </a:schemeClr>
              </a:solidFill>
              <a:ea typeface="汉仪旗黑-45S" panose="00020600040101010101" pitchFamily="18" charset="-122"/>
            </a:endParaRPr>
          </a:p>
          <a:p>
            <a:pPr algn="just">
              <a:lnSpc>
                <a:spcPct val="150000"/>
              </a:lnSpc>
            </a:pPr>
            <a:r>
              <a:rPr lang="en-US" altLang="zh-CN" sz="1200" dirty="0">
                <a:solidFill>
                  <a:schemeClr val="bg1">
                    <a:lumMod val="50000"/>
                  </a:schemeClr>
                </a:solidFill>
                <a:ea typeface="汉仪旗黑-45S" panose="00020600040101010101" pitchFamily="18" charset="-122"/>
              </a:rPr>
              <a:t>3. Reliability and Compliance:The design combines theoretical calculation with practical experience, ensuring reliable performance with complete documentation and certifications.</a:t>
            </a:r>
            <a:endParaRPr lang="en-US" altLang="zh-CN" sz="1200" dirty="0">
              <a:solidFill>
                <a:schemeClr val="bg1">
                  <a:lumMod val="50000"/>
                </a:schemeClr>
              </a:solidFill>
              <a:ea typeface="汉仪旗黑-45S" panose="00020600040101010101" pitchFamily="18" charset="-122"/>
            </a:endParaRPr>
          </a:p>
          <a:p>
            <a:pPr algn="just">
              <a:lnSpc>
                <a:spcPct val="150000"/>
              </a:lnSpc>
            </a:pPr>
            <a:endParaRPr lang="en-US" altLang="zh-CN" sz="1200" dirty="0">
              <a:solidFill>
                <a:schemeClr val="bg1">
                  <a:lumMod val="50000"/>
                </a:schemeClr>
              </a:solidFill>
              <a:ea typeface="汉仪旗黑-45S" panose="00020600040101010101" pitchFamily="18" charset="-122"/>
            </a:endParaRPr>
          </a:p>
        </p:txBody>
      </p:sp>
      <p:sp>
        <p:nvSpPr>
          <p:cNvPr id="12" name="圆角矩形 19"/>
          <p:cNvSpPr/>
          <p:nvPr/>
        </p:nvSpPr>
        <p:spPr>
          <a:xfrm>
            <a:off x="596900" y="1295400"/>
            <a:ext cx="990600" cy="304800"/>
          </a:xfrm>
          <a:prstGeom prst="roundRect">
            <a:avLst/>
          </a:prstGeom>
          <a:noFill/>
          <a:ln w="6350">
            <a:solidFill>
              <a:schemeClr val="bg1">
                <a:lumMod val="8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altLang="zh-CN" dirty="0">
                <a:solidFill>
                  <a:srgbClr val="005BAC"/>
                </a:solidFill>
                <a:ea typeface="汉仪旗黑-45S" panose="00020600040101010101" pitchFamily="18" charset="-122"/>
              </a:rPr>
              <a:t>Solution</a:t>
            </a:r>
            <a:endParaRPr lang="en-US" altLang="zh-CN" dirty="0">
              <a:solidFill>
                <a:srgbClr val="005BAC"/>
              </a:solidFill>
              <a:ea typeface="汉仪旗黑-45S" panose="00020600040101010101" pitchFamily="18" charset="-122"/>
            </a:endParaRPr>
          </a:p>
        </p:txBody>
      </p:sp>
      <p:sp>
        <p:nvSpPr>
          <p:cNvPr id="13" name="圆角矩形 20"/>
          <p:cNvSpPr/>
          <p:nvPr/>
        </p:nvSpPr>
        <p:spPr>
          <a:xfrm>
            <a:off x="533400" y="4518660"/>
            <a:ext cx="997585" cy="284480"/>
          </a:xfrm>
          <a:prstGeom prst="roundRect">
            <a:avLst/>
          </a:prstGeom>
          <a:noFill/>
          <a:ln w="6350">
            <a:solidFill>
              <a:schemeClr val="bg1">
                <a:lumMod val="8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p>
        </p:txBody>
      </p:sp>
      <p:cxnSp>
        <p:nvCxnSpPr>
          <p:cNvPr id="15" name="直接连接符 14"/>
          <p:cNvCxnSpPr/>
          <p:nvPr/>
        </p:nvCxnSpPr>
        <p:spPr>
          <a:xfrm>
            <a:off x="596900" y="4267200"/>
            <a:ext cx="6337300" cy="0"/>
          </a:xfrm>
          <a:prstGeom prst="line">
            <a:avLst/>
          </a:prstGeom>
          <a:ln w="3175" cap="flat" cmpd="sng" algn="ctr">
            <a:solidFill>
              <a:schemeClr val="accent1"/>
            </a:solidFill>
            <a:prstDash val="dash"/>
            <a:round/>
            <a:headEnd type="oval" w="med" len="med"/>
            <a:tailEnd type="oval" w="med" len="med"/>
          </a:ln>
        </p:spPr>
        <p:style>
          <a:lnRef idx="0">
            <a:scrgbClr r="0" g="0" b="0"/>
          </a:lnRef>
          <a:fillRef idx="0">
            <a:scrgbClr r="0" g="0" b="0"/>
          </a:fillRef>
          <a:effectRef idx="0">
            <a:scrgbClr r="0" g="0" b="0"/>
          </a:effectRef>
          <a:fontRef idx="minor">
            <a:schemeClr val="tx1"/>
          </a:fontRef>
        </p:style>
      </p:cxnSp>
      <p:sp>
        <p:nvSpPr>
          <p:cNvPr id="16" name="文本框 25"/>
          <p:cNvSpPr txBox="1"/>
          <p:nvPr/>
        </p:nvSpPr>
        <p:spPr>
          <a:xfrm>
            <a:off x="3209925" y="1545590"/>
            <a:ext cx="4115435" cy="1439545"/>
          </a:xfrm>
          <a:prstGeom prst="rect">
            <a:avLst/>
          </a:prstGeom>
          <a:noFill/>
        </p:spPr>
        <p:txBody>
          <a:bodyPr wrap="square" rtlCol="0">
            <a:no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50000"/>
              </a:lnSpc>
            </a:pPr>
            <a:r>
              <a:rPr lang="en-US" altLang="zh-CN" sz="1200" dirty="0">
                <a:solidFill>
                  <a:schemeClr val="bg1">
                    <a:lumMod val="50000"/>
                  </a:schemeClr>
                </a:solidFill>
                <a:latin typeface="汉仪旗黑-45S" panose="00020600040101010101" pitchFamily="18" charset="-122"/>
                <a:ea typeface="汉仪旗黑-45S" panose="00020600040101010101" pitchFamily="18" charset="-122"/>
              </a:rPr>
              <a:t>Working Configuration:</a:t>
            </a:r>
            <a:endParaRPr lang="en-US" altLang="zh-CN" sz="1200" dirty="0">
              <a:solidFill>
                <a:schemeClr val="bg1">
                  <a:lumMod val="50000"/>
                </a:schemeClr>
              </a:solidFill>
              <a:latin typeface="汉仪旗黑-45S" panose="00020600040101010101" pitchFamily="18" charset="-122"/>
              <a:ea typeface="汉仪旗黑-45S" panose="00020600040101010101" pitchFamily="18" charset="-122"/>
            </a:endParaRPr>
          </a:p>
          <a:p>
            <a:pPr>
              <a:lnSpc>
                <a:spcPct val="150000"/>
              </a:lnSpc>
            </a:pPr>
            <a:r>
              <a:rPr lang="en-US" altLang="zh-CN" sz="1200" dirty="0">
                <a:solidFill>
                  <a:schemeClr val="bg1">
                    <a:lumMod val="50000"/>
                  </a:schemeClr>
                </a:solidFill>
                <a:latin typeface="汉仪旗黑-45S" panose="00020600040101010101" pitchFamily="18" charset="-122"/>
                <a:ea typeface="汉仪旗黑-45S" panose="00020600040101010101" pitchFamily="18" charset="-122"/>
              </a:rPr>
              <a:t>Coaxial inner shaft — EF32 three-stage impeller</a:t>
            </a:r>
            <a:endParaRPr lang="en-US" altLang="zh-CN" sz="1200" dirty="0">
              <a:solidFill>
                <a:schemeClr val="bg1">
                  <a:lumMod val="50000"/>
                </a:schemeClr>
              </a:solidFill>
              <a:latin typeface="汉仪旗黑-45S" panose="00020600040101010101" pitchFamily="18" charset="-122"/>
              <a:ea typeface="汉仪旗黑-45S" panose="00020600040101010101" pitchFamily="18" charset="-122"/>
            </a:endParaRPr>
          </a:p>
          <a:p>
            <a:pPr>
              <a:lnSpc>
                <a:spcPct val="150000"/>
              </a:lnSpc>
            </a:pPr>
            <a:r>
              <a:rPr lang="en-US" altLang="zh-CN" sz="1200" dirty="0">
                <a:solidFill>
                  <a:schemeClr val="bg1">
                    <a:lumMod val="50000"/>
                  </a:schemeClr>
                </a:solidFill>
                <a:latin typeface="汉仪旗黑-45S" panose="00020600040101010101" pitchFamily="18" charset="-122"/>
                <a:ea typeface="汉仪旗黑-45S" panose="00020600040101010101" pitchFamily="18" charset="-122"/>
              </a:rPr>
              <a:t>Coaxial outer shaft — EFR34</a:t>
            </a:r>
            <a:endParaRPr lang="en-US" altLang="zh-CN" sz="1200" dirty="0">
              <a:solidFill>
                <a:schemeClr val="bg1">
                  <a:lumMod val="50000"/>
                </a:schemeClr>
              </a:solidFill>
              <a:latin typeface="汉仪旗黑-45S" panose="00020600040101010101" pitchFamily="18" charset="-122"/>
              <a:ea typeface="汉仪旗黑-45S" panose="00020600040101010101" pitchFamily="18" charset="-122"/>
            </a:endParaRPr>
          </a:p>
          <a:p>
            <a:pPr>
              <a:lnSpc>
                <a:spcPct val="150000"/>
              </a:lnSpc>
            </a:pPr>
            <a:r>
              <a:rPr lang="en-US" altLang="zh-CN" sz="1200" dirty="0">
                <a:solidFill>
                  <a:schemeClr val="bg1">
                    <a:lumMod val="50000"/>
                  </a:schemeClr>
                </a:solidFill>
                <a:latin typeface="汉仪旗黑-45S" panose="00020600040101010101" pitchFamily="18" charset="-122"/>
                <a:ea typeface="汉仪旗黑-45S" panose="00020600040101010101" pitchFamily="18" charset="-122"/>
              </a:rPr>
              <a:t>Wetted Parts Material: SS316, Ra ≤ 0.4 μm</a:t>
            </a:r>
            <a:endParaRPr lang="en-US" altLang="zh-CN" sz="1200" dirty="0">
              <a:solidFill>
                <a:schemeClr val="bg1">
                  <a:lumMod val="50000"/>
                </a:schemeClr>
              </a:solidFill>
              <a:latin typeface="汉仪旗黑-45S" panose="00020600040101010101" pitchFamily="18" charset="-122"/>
              <a:ea typeface="汉仪旗黑-45S" panose="00020600040101010101" pitchFamily="18" charset="-122"/>
            </a:endParaRPr>
          </a:p>
          <a:p>
            <a:pPr>
              <a:lnSpc>
                <a:spcPct val="150000"/>
              </a:lnSpc>
            </a:pPr>
            <a:r>
              <a:rPr lang="en-US" altLang="zh-CN" sz="1200" dirty="0">
                <a:solidFill>
                  <a:schemeClr val="bg1">
                    <a:lumMod val="50000"/>
                  </a:schemeClr>
                </a:solidFill>
                <a:latin typeface="汉仪旗黑-45S" panose="00020600040101010101" pitchFamily="18" charset="-122"/>
                <a:ea typeface="汉仪旗黑-45S" panose="00020600040101010101" pitchFamily="18" charset="-122"/>
              </a:rPr>
              <a:t>Non-wetted Parts Material: SS304, Ra ≤ 1.2 μm, polished</a:t>
            </a:r>
            <a:endParaRPr lang="en-US" altLang="zh-CN" sz="1200" dirty="0">
              <a:solidFill>
                <a:schemeClr val="bg1">
                  <a:lumMod val="50000"/>
                </a:schemeClr>
              </a:solidFill>
              <a:latin typeface="汉仪旗黑-45S" panose="00020600040101010101" pitchFamily="18" charset="-122"/>
              <a:ea typeface="汉仪旗黑-45S" panose="00020600040101010101" pitchFamily="18" charset="-122"/>
            </a:endParaRPr>
          </a:p>
        </p:txBody>
      </p:sp>
      <p:sp>
        <p:nvSpPr>
          <p:cNvPr id="17" name="文本框 16"/>
          <p:cNvSpPr txBox="1"/>
          <p:nvPr/>
        </p:nvSpPr>
        <p:spPr>
          <a:xfrm>
            <a:off x="629920" y="3204845"/>
            <a:ext cx="6304280" cy="1071245"/>
          </a:xfrm>
          <a:prstGeom prst="rect">
            <a:avLst/>
          </a:prstGeom>
          <a:noFill/>
        </p:spPr>
        <p:txBody>
          <a:bodyPr wrap="square">
            <a:noAutofit/>
          </a:bodyPr>
          <a:lstStyle/>
          <a:p>
            <a:pPr>
              <a:lnSpc>
                <a:spcPct val="150000"/>
              </a:lnSpc>
            </a:pPr>
            <a:r>
              <a:rPr lang="en-US" altLang="zh-CN" sz="1100" dirty="0">
                <a:solidFill>
                  <a:schemeClr val="bg1">
                    <a:lumMod val="50000"/>
                  </a:schemeClr>
                </a:solidFill>
                <a:latin typeface="汉仪旗黑-45S" panose="00020600040101010101" pitchFamily="18" charset="-122"/>
                <a:ea typeface="汉仪旗黑-45S" panose="00020600040101010101" pitchFamily="18" charset="-122"/>
              </a:rPr>
              <a:t>◆ Coaxial dual-speed mixing: the outer scraper prevents material from sticking to the vessel wall, while the inner three-stage impeller improves dissolution and mixing, ensuring full coverage with no dead zones.</a:t>
            </a:r>
            <a:endParaRPr lang="en-US" altLang="zh-CN" sz="1100" dirty="0">
              <a:solidFill>
                <a:schemeClr val="bg1">
                  <a:lumMod val="50000"/>
                </a:schemeClr>
              </a:solidFill>
              <a:latin typeface="汉仪旗黑-45S" panose="00020600040101010101" pitchFamily="18" charset="-122"/>
              <a:ea typeface="汉仪旗黑-45S" panose="00020600040101010101" pitchFamily="18" charset="-122"/>
            </a:endParaRPr>
          </a:p>
          <a:p>
            <a:pPr>
              <a:lnSpc>
                <a:spcPct val="150000"/>
              </a:lnSpc>
            </a:pPr>
            <a:r>
              <a:rPr lang="en-US" altLang="zh-CN" sz="1100" dirty="0">
                <a:solidFill>
                  <a:schemeClr val="bg1">
                    <a:lumMod val="50000"/>
                  </a:schemeClr>
                </a:solidFill>
                <a:latin typeface="汉仪旗黑-45S" panose="00020600040101010101" pitchFamily="18" charset="-122"/>
                <a:ea typeface="汉仪旗黑-45S" panose="00020600040101010101" pitchFamily="18" charset="-122"/>
              </a:rPr>
              <a:t>◆ Hygienic design and high manufacturing standards to meet sanitary requirements.</a:t>
            </a:r>
            <a:endParaRPr lang="en-US" altLang="zh-CN" sz="1100" dirty="0">
              <a:solidFill>
                <a:schemeClr val="bg1">
                  <a:lumMod val="50000"/>
                </a:schemeClr>
              </a:solidFill>
              <a:latin typeface="汉仪旗黑-45S" panose="00020600040101010101" pitchFamily="18" charset="-122"/>
              <a:ea typeface="汉仪旗黑-45S" panose="00020600040101010101" pitchFamily="18" charset="-122"/>
            </a:endParaRPr>
          </a:p>
        </p:txBody>
      </p:sp>
    </p:spTree>
  </p:cSld>
  <p:clrMapOvr>
    <a:masterClrMapping/>
  </p:clrMapOvr>
</p:sld>
</file>

<file path=ppt/tags/tag1.xml><?xml version="1.0" encoding="utf-8"?>
<p:tagLst xmlns:p="http://schemas.openxmlformats.org/presentationml/2006/main">
  <p:tag name="KSO_WM_DIAGRAM_VIRTUALLY_FRAME" val="{&quot;height&quot;:333.6,&quot;left&quot;:48,&quot;top&quot;:128.4,&quot;width&quot;:899.9}"/>
</p:tagLst>
</file>

<file path=ppt/tags/tag10.xml><?xml version="1.0" encoding="utf-8"?>
<p:tagLst xmlns:p="http://schemas.openxmlformats.org/presentationml/2006/main">
  <p:tag name="KSO_WM_DIAGRAM_VIRTUALLY_FRAME" val="{&quot;height&quot;:333.6,&quot;left&quot;:48,&quot;top&quot;:128.4,&quot;width&quot;:899.9}"/>
</p:tagLst>
</file>

<file path=ppt/tags/tag11.xml><?xml version="1.0" encoding="utf-8"?>
<p:tagLst xmlns:p="http://schemas.openxmlformats.org/presentationml/2006/main">
  <p:tag name="KSO_WM_DIAGRAM_VIRTUALLY_FRAME" val="{&quot;height&quot;:333.6,&quot;left&quot;:48,&quot;top&quot;:128.4,&quot;width&quot;:899.9}"/>
</p:tagLst>
</file>

<file path=ppt/tags/tag12.xml><?xml version="1.0" encoding="utf-8"?>
<p:tagLst xmlns:p="http://schemas.openxmlformats.org/presentationml/2006/main">
  <p:tag name="KSO_WM_DIAGRAM_VIRTUALLY_FRAME" val="{&quot;height&quot;:333.6,&quot;left&quot;:48,&quot;top&quot;:128.4,&quot;width&quot;:899.9}"/>
</p:tagLst>
</file>

<file path=ppt/tags/tag13.xml><?xml version="1.0" encoding="utf-8"?>
<p:tagLst xmlns:p="http://schemas.openxmlformats.org/presentationml/2006/main">
  <p:tag name="KSO_WM_DIAGRAM_VIRTUALLY_FRAME" val="{&quot;height&quot;:333.6,&quot;left&quot;:48,&quot;top&quot;:128.4,&quot;width&quot;:899.9}"/>
</p:tagLst>
</file>

<file path=ppt/tags/tag14.xml><?xml version="1.0" encoding="utf-8"?>
<p:tagLst xmlns:p="http://schemas.openxmlformats.org/presentationml/2006/main">
  <p:tag name="KSO_WM_DIAGRAM_VIRTUALLY_FRAME" val="{&quot;height&quot;:333.6,&quot;left&quot;:48,&quot;top&quot;:128.4,&quot;width&quot;:899.9}"/>
</p:tagLst>
</file>

<file path=ppt/tags/tag15.xml><?xml version="1.0" encoding="utf-8"?>
<p:tagLst xmlns:p="http://schemas.openxmlformats.org/presentationml/2006/main">
  <p:tag name="TAG_REPLACE_SLIDE" val="4"/>
</p:tagLst>
</file>

<file path=ppt/tags/tag2.xml><?xml version="1.0" encoding="utf-8"?>
<p:tagLst xmlns:p="http://schemas.openxmlformats.org/presentationml/2006/main">
  <p:tag name="KSO_WM_DIAGRAM_VIRTUALLY_FRAME" val="{&quot;height&quot;:333.6,&quot;left&quot;:48,&quot;top&quot;:128.4,&quot;width&quot;:899.9}"/>
</p:tagLst>
</file>

<file path=ppt/tags/tag3.xml><?xml version="1.0" encoding="utf-8"?>
<p:tagLst xmlns:p="http://schemas.openxmlformats.org/presentationml/2006/main">
  <p:tag name="KSO_WM_DIAGRAM_VIRTUALLY_FRAME" val="{&quot;height&quot;:333.6,&quot;left&quot;:48,&quot;top&quot;:128.4,&quot;width&quot;:899.9}"/>
</p:tagLst>
</file>

<file path=ppt/tags/tag4.xml><?xml version="1.0" encoding="utf-8"?>
<p:tagLst xmlns:p="http://schemas.openxmlformats.org/presentationml/2006/main">
  <p:tag name="KSO_WM_DIAGRAM_VIRTUALLY_FRAME" val="{&quot;height&quot;:333.6,&quot;left&quot;:48,&quot;top&quot;:128.4,&quot;width&quot;:899.9}"/>
</p:tagLst>
</file>

<file path=ppt/tags/tag5.xml><?xml version="1.0" encoding="utf-8"?>
<p:tagLst xmlns:p="http://schemas.openxmlformats.org/presentationml/2006/main">
  <p:tag name="KSO_WM_DIAGRAM_VIRTUALLY_FRAME" val="{&quot;height&quot;:333.6,&quot;left&quot;:48,&quot;top&quot;:128.4,&quot;width&quot;:899.9}"/>
</p:tagLst>
</file>

<file path=ppt/tags/tag6.xml><?xml version="1.0" encoding="utf-8"?>
<p:tagLst xmlns:p="http://schemas.openxmlformats.org/presentationml/2006/main">
  <p:tag name="KSO_WM_DIAGRAM_VIRTUALLY_FRAME" val="{&quot;height&quot;:333.6,&quot;left&quot;:48,&quot;top&quot;:128.4,&quot;width&quot;:899.9}"/>
</p:tagLst>
</file>

<file path=ppt/tags/tag7.xml><?xml version="1.0" encoding="utf-8"?>
<p:tagLst xmlns:p="http://schemas.openxmlformats.org/presentationml/2006/main">
  <p:tag name="KSO_WM_DIAGRAM_VIRTUALLY_FRAME" val="{&quot;height&quot;:333.6,&quot;left&quot;:48,&quot;top&quot;:128.4,&quot;width&quot;:899.9}"/>
</p:tagLst>
</file>

<file path=ppt/tags/tag8.xml><?xml version="1.0" encoding="utf-8"?>
<p:tagLst xmlns:p="http://schemas.openxmlformats.org/presentationml/2006/main">
  <p:tag name="KSO_WM_DIAGRAM_VIRTUALLY_FRAME" val="{&quot;height&quot;:333.6,&quot;left&quot;:48,&quot;top&quot;:128.4,&quot;width&quot;:899.9}"/>
</p:tagLst>
</file>

<file path=ppt/tags/tag9.xml><?xml version="1.0" encoding="utf-8"?>
<p:tagLst xmlns:p="http://schemas.openxmlformats.org/presentationml/2006/main">
  <p:tag name="KSO_WM_DIAGRAM_VIRTUALLY_FRAME" val="{&quot;height&quot;:333.6,&quot;left&quot;:48,&quot;top&quot;:128.4,&quot;width&quot;:899.9}"/>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_1156001843">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_-1993142559">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_-1680783692">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0.xml><?xml version="1.0" encoding="utf-8"?>
<a:themeOverride xmlns:a="http://schemas.openxmlformats.org/drawingml/2006/main">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1.xml><?xml version="1.0" encoding="utf-8"?>
<a:themeOverride xmlns:a="http://schemas.openxmlformats.org/drawingml/2006/main">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2.xml><?xml version="1.0" encoding="utf-8"?>
<a:themeOverride xmlns:a="http://schemas.openxmlformats.org/drawingml/2006/main">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3.xml><?xml version="1.0" encoding="utf-8"?>
<a:themeOverride xmlns:a="http://schemas.openxmlformats.org/drawingml/2006/main">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4.xml><?xml version="1.0" encoding="utf-8"?>
<a:themeOverride xmlns:a="http://schemas.openxmlformats.org/drawingml/2006/main">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5.xml><?xml version="1.0" encoding="utf-8"?>
<a:themeOverride xmlns:a="http://schemas.openxmlformats.org/drawingml/2006/main">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6.xml><?xml version="1.0" encoding="utf-8"?>
<a:themeOverride xmlns:a="http://schemas.openxmlformats.org/drawingml/2006/main">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7.xml><?xml version="1.0" encoding="utf-8"?>
<a:themeOverride xmlns:a="http://schemas.openxmlformats.org/drawingml/2006/main">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8.xml><?xml version="1.0" encoding="utf-8"?>
<a:themeOverride xmlns:a="http://schemas.openxmlformats.org/drawingml/2006/main">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9.xml><?xml version="1.0" encoding="utf-8"?>
<a:themeOverride xmlns:a="http://schemas.openxmlformats.org/drawingml/2006/main">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0.xml><?xml version="1.0" encoding="utf-8"?>
<a:themeOverride xmlns:a="http://schemas.openxmlformats.org/drawingml/2006/main">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1.xml><?xml version="1.0" encoding="utf-8"?>
<a:themeOverride xmlns:a="http://schemas.openxmlformats.org/drawingml/2006/main">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2.xml><?xml version="1.0" encoding="utf-8"?>
<a:themeOverride xmlns:a="http://schemas.openxmlformats.org/drawingml/2006/main">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3.xml><?xml version="1.0" encoding="utf-8"?>
<a:themeOverride xmlns:a="http://schemas.openxmlformats.org/drawingml/2006/main">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4.xml><?xml version="1.0" encoding="utf-8"?>
<a:themeOverride xmlns:a="http://schemas.openxmlformats.org/drawingml/2006/main">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5.xml><?xml version="1.0" encoding="utf-8"?>
<a:themeOverride xmlns:a="http://schemas.openxmlformats.org/drawingml/2006/main">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6.xml><?xml version="1.0" encoding="utf-8"?>
<a:themeOverride xmlns:a="http://schemas.openxmlformats.org/drawingml/2006/main">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7.xml><?xml version="1.0" encoding="utf-8"?>
<a:themeOverride xmlns:a="http://schemas.openxmlformats.org/drawingml/2006/main">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8.xml><?xml version="1.0" encoding="utf-8"?>
<a:themeOverride xmlns:a="http://schemas.openxmlformats.org/drawingml/2006/main">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9.xml><?xml version="1.0" encoding="utf-8"?>
<a:themeOverride xmlns:a="http://schemas.openxmlformats.org/drawingml/2006/main">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0.xml><?xml version="1.0" encoding="utf-8"?>
<a:themeOverride xmlns:a="http://schemas.openxmlformats.org/drawingml/2006/main">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1.xml><?xml version="1.0" encoding="utf-8"?>
<a:themeOverride xmlns:a="http://schemas.openxmlformats.org/drawingml/2006/main">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2.xml><?xml version="1.0" encoding="utf-8"?>
<a:themeOverride xmlns:a="http://schemas.openxmlformats.org/drawingml/2006/main">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3.xml><?xml version="1.0" encoding="utf-8"?>
<a:themeOverride xmlns:a="http://schemas.openxmlformats.org/drawingml/2006/main">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xml><?xml version="1.0" encoding="utf-8"?>
<a:themeOverride xmlns:a="http://schemas.openxmlformats.org/drawingml/2006/main">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5.xml><?xml version="1.0" encoding="utf-8"?>
<a:themeOverride xmlns:a="http://schemas.openxmlformats.org/drawingml/2006/main">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6.xml><?xml version="1.0" encoding="utf-8"?>
<a:themeOverride xmlns:a="http://schemas.openxmlformats.org/drawingml/2006/main">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7.xml><?xml version="1.0" encoding="utf-8"?>
<a:themeOverride xmlns:a="http://schemas.openxmlformats.org/drawingml/2006/main">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8.xml><?xml version="1.0" encoding="utf-8"?>
<a:themeOverride xmlns:a="http://schemas.openxmlformats.org/drawingml/2006/main">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9.xml><?xml version="1.0" encoding="utf-8"?>
<a:themeOverride xmlns:a="http://schemas.openxmlformats.org/drawingml/2006/main">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otalTime>0</TotalTime>
  <Words>2712</Words>
  <Application>WPS 演示</Application>
  <PresentationFormat>宽屏</PresentationFormat>
  <Paragraphs>56</Paragraphs>
  <Slides>3</Slides>
  <Notes>3</Notes>
  <HiddenSlides>0</HiddenSlides>
  <MMClips>0</MMClips>
  <ScaleCrop>false</ScaleCrop>
  <HeadingPairs>
    <vt:vector size="6" baseType="variant">
      <vt:variant>
        <vt:lpstr>已用的字体</vt:lpstr>
      </vt:variant>
      <vt:variant>
        <vt:i4>12</vt:i4>
      </vt:variant>
      <vt:variant>
        <vt:lpstr>主题</vt:lpstr>
      </vt:variant>
      <vt:variant>
        <vt:i4>4</vt:i4>
      </vt:variant>
      <vt:variant>
        <vt:lpstr>幻灯片标题</vt:lpstr>
      </vt:variant>
      <vt:variant>
        <vt:i4>3</vt:i4>
      </vt:variant>
    </vt:vector>
  </HeadingPairs>
  <TitlesOfParts>
    <vt:vector size="19" baseType="lpstr">
      <vt:lpstr>Arial</vt:lpstr>
      <vt:lpstr>宋体</vt:lpstr>
      <vt:lpstr>Wingdings</vt:lpstr>
      <vt:lpstr>汉仪旗黑-65S</vt:lpstr>
      <vt:lpstr>黑体</vt:lpstr>
      <vt:lpstr>汉仪旗黑-65S</vt:lpstr>
      <vt:lpstr>汉仪旗黑-55S</vt:lpstr>
      <vt:lpstr>汉仪旗黑-45S</vt:lpstr>
      <vt:lpstr>Calibri</vt:lpstr>
      <vt:lpstr>微软雅黑</vt:lpstr>
      <vt:lpstr>Arial Unicode MS</vt:lpstr>
      <vt:lpstr>等线</vt:lpstr>
      <vt:lpstr>Office Theme</vt:lpstr>
      <vt:lpstr>Office Theme_1156001843</vt:lpstr>
      <vt:lpstr>Office Theme_-1993142559</vt:lpstr>
      <vt:lpstr>Office Theme_-1680783692</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朱春梅</dc:creator>
  <cp:lastModifiedBy>Edc的圆圆脸</cp:lastModifiedBy>
  <cp:revision>221</cp:revision>
  <dcterms:created xsi:type="dcterms:W3CDTF">2019-08-27T03:21:00Z</dcterms:created>
  <dcterms:modified xsi:type="dcterms:W3CDTF">2026-07-10T03:23:15Z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2019-08-27T08:00:00Z</vt:filetime>
  </property>
  <property fmtid="{D5CDD505-2E9C-101B-9397-08002B2CF9AE}" pid="3" name="Creator">
    <vt:lpwstr>Adobe InDesign CC 13.0 (Windows)</vt:lpwstr>
  </property>
  <property fmtid="{D5CDD505-2E9C-101B-9397-08002B2CF9AE}" pid="4" name="LastSaved">
    <vt:filetime>2019-08-27T08:00:00Z</vt:filetime>
  </property>
  <property fmtid="{D5CDD505-2E9C-101B-9397-08002B2CF9AE}" pid="5" name="KSOProductBuildVer">
    <vt:lpwstr>2052-12.1.0.26895</vt:lpwstr>
  </property>
  <property fmtid="{D5CDD505-2E9C-101B-9397-08002B2CF9AE}" pid="6" name="ICV">
    <vt:lpwstr>63E0A8142E224956A1A46599635B81E6_13</vt:lpwstr>
  </property>
</Properties>
</file>